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92" r:id="rId3"/>
    <p:sldId id="298" r:id="rId4"/>
    <p:sldId id="299" r:id="rId5"/>
    <p:sldId id="300" r:id="rId6"/>
    <p:sldId id="301" r:id="rId7"/>
    <p:sldId id="302" r:id="rId8"/>
    <p:sldId id="329" r:id="rId9"/>
    <p:sldId id="331" r:id="rId10"/>
    <p:sldId id="332" r:id="rId11"/>
    <p:sldId id="333" r:id="rId12"/>
    <p:sldId id="337" r:id="rId13"/>
    <p:sldId id="339" r:id="rId14"/>
    <p:sldId id="336" r:id="rId15"/>
    <p:sldId id="340" r:id="rId16"/>
    <p:sldId id="338" r:id="rId17"/>
    <p:sldId id="335" r:id="rId18"/>
    <p:sldId id="341" r:id="rId19"/>
    <p:sldId id="342" r:id="rId20"/>
    <p:sldId id="343" r:id="rId21"/>
    <p:sldId id="303" r:id="rId22"/>
    <p:sldId id="304" r:id="rId23"/>
    <p:sldId id="305" r:id="rId24"/>
    <p:sldId id="306" r:id="rId25"/>
    <p:sldId id="307" r:id="rId26"/>
    <p:sldId id="308" r:id="rId27"/>
    <p:sldId id="344" r:id="rId28"/>
    <p:sldId id="345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1F4E79"/>
    <a:srgbClr val="306492"/>
    <a:srgbClr val="3C71A1"/>
    <a:srgbClr val="5D81A8"/>
    <a:srgbClr val="749AC6"/>
    <a:srgbClr val="89AEDA"/>
    <a:srgbClr val="9BB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64508-498E-4B22-8421-5A0C1934C2DE}" v="795" dt="2017-12-03T02:26:02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1" autoAdjust="0"/>
    <p:restoredTop sz="81056" autoAdjust="0"/>
  </p:normalViewPr>
  <p:slideViewPr>
    <p:cSldViewPr snapToGrid="0">
      <p:cViewPr>
        <p:scale>
          <a:sx n="50" d="100"/>
          <a:sy n="50" d="100"/>
        </p:scale>
        <p:origin x="-1374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i Loza" userId="2109814d-634d-497f-b231-a6beb20b01dd" providerId="ADAL" clId="{CB31E46C-AE43-4AC4-8908-8DC98DD6442A}"/>
    <pc:docChg chg="custSel addSld delSld modSld">
      <pc:chgData name="Hani Loza" userId="2109814d-634d-497f-b231-a6beb20b01dd" providerId="ADAL" clId="{CB31E46C-AE43-4AC4-8908-8DC98DD6442A}" dt="2017-12-03T01:02:56.962" v="45" actId="27636"/>
      <pc:docMkLst>
        <pc:docMk/>
      </pc:docMkLst>
      <pc:sldChg chg="del">
        <pc:chgData name="Hani Loza" userId="2109814d-634d-497f-b231-a6beb20b01dd" providerId="ADAL" clId="{CB31E46C-AE43-4AC4-8908-8DC98DD6442A}" dt="2017-12-03T01:02:50.918" v="0" actId="2696"/>
        <pc:sldMkLst>
          <pc:docMk/>
          <pc:sldMk cId="65546862" sldId="258"/>
        </pc:sldMkLst>
      </pc:sldChg>
      <pc:sldChg chg="del">
        <pc:chgData name="Hani Loza" userId="2109814d-634d-497f-b231-a6beb20b01dd" providerId="ADAL" clId="{CB31E46C-AE43-4AC4-8908-8DC98DD6442A}" dt="2017-12-03T01:02:51.020" v="1" actId="2696"/>
        <pc:sldMkLst>
          <pc:docMk/>
          <pc:sldMk cId="2718636937" sldId="259"/>
        </pc:sldMkLst>
      </pc:sldChg>
      <pc:sldChg chg="del">
        <pc:chgData name="Hani Loza" userId="2109814d-634d-497f-b231-a6beb20b01dd" providerId="ADAL" clId="{CB31E46C-AE43-4AC4-8908-8DC98DD6442A}" dt="2017-12-03T01:02:51.111" v="3" actId="2696"/>
        <pc:sldMkLst>
          <pc:docMk/>
          <pc:sldMk cId="396595524" sldId="260"/>
        </pc:sldMkLst>
      </pc:sldChg>
      <pc:sldChg chg="del">
        <pc:chgData name="Hani Loza" userId="2109814d-634d-497f-b231-a6beb20b01dd" providerId="ADAL" clId="{CB31E46C-AE43-4AC4-8908-8DC98DD6442A}" dt="2017-12-03T01:02:51.209" v="4" actId="2696"/>
        <pc:sldMkLst>
          <pc:docMk/>
          <pc:sldMk cId="560124013" sldId="261"/>
        </pc:sldMkLst>
      </pc:sldChg>
      <pc:sldChg chg="del">
        <pc:chgData name="Hani Loza" userId="2109814d-634d-497f-b231-a6beb20b01dd" providerId="ADAL" clId="{CB31E46C-AE43-4AC4-8908-8DC98DD6442A}" dt="2017-12-03T01:02:51.314" v="5" actId="2696"/>
        <pc:sldMkLst>
          <pc:docMk/>
          <pc:sldMk cId="183245351" sldId="262"/>
        </pc:sldMkLst>
      </pc:sldChg>
      <pc:sldChg chg="del">
        <pc:chgData name="Hani Loza" userId="2109814d-634d-497f-b231-a6beb20b01dd" providerId="ADAL" clId="{CB31E46C-AE43-4AC4-8908-8DC98DD6442A}" dt="2017-12-03T01:02:51.390" v="6" actId="2696"/>
        <pc:sldMkLst>
          <pc:docMk/>
          <pc:sldMk cId="1456417793" sldId="263"/>
        </pc:sldMkLst>
      </pc:sldChg>
      <pc:sldChg chg="del">
        <pc:chgData name="Hani Loza" userId="2109814d-634d-497f-b231-a6beb20b01dd" providerId="ADAL" clId="{CB31E46C-AE43-4AC4-8908-8DC98DD6442A}" dt="2017-12-03T01:02:51.549" v="7" actId="2696"/>
        <pc:sldMkLst>
          <pc:docMk/>
          <pc:sldMk cId="1124357730" sldId="265"/>
        </pc:sldMkLst>
      </pc:sldChg>
      <pc:sldChg chg="del">
        <pc:chgData name="Hani Loza" userId="2109814d-634d-497f-b231-a6beb20b01dd" providerId="ADAL" clId="{CB31E46C-AE43-4AC4-8908-8DC98DD6442A}" dt="2017-12-03T01:02:51.643" v="8" actId="2696"/>
        <pc:sldMkLst>
          <pc:docMk/>
          <pc:sldMk cId="2920535727" sldId="266"/>
        </pc:sldMkLst>
      </pc:sldChg>
      <pc:sldChg chg="del">
        <pc:chgData name="Hani Loza" userId="2109814d-634d-497f-b231-a6beb20b01dd" providerId="ADAL" clId="{CB31E46C-AE43-4AC4-8908-8DC98DD6442A}" dt="2017-12-03T01:02:51.713" v="9" actId="2696"/>
        <pc:sldMkLst>
          <pc:docMk/>
          <pc:sldMk cId="3501860770" sldId="267"/>
        </pc:sldMkLst>
      </pc:sldChg>
      <pc:sldChg chg="del">
        <pc:chgData name="Hani Loza" userId="2109814d-634d-497f-b231-a6beb20b01dd" providerId="ADAL" clId="{CB31E46C-AE43-4AC4-8908-8DC98DD6442A}" dt="2017-12-03T01:02:51.900" v="11" actId="2696"/>
        <pc:sldMkLst>
          <pc:docMk/>
          <pc:sldMk cId="2125456651" sldId="268"/>
        </pc:sldMkLst>
      </pc:sldChg>
      <pc:sldChg chg="del">
        <pc:chgData name="Hani Loza" userId="2109814d-634d-497f-b231-a6beb20b01dd" providerId="ADAL" clId="{CB31E46C-AE43-4AC4-8908-8DC98DD6442A}" dt="2017-12-03T01:02:51.971" v="12" actId="2696"/>
        <pc:sldMkLst>
          <pc:docMk/>
          <pc:sldMk cId="10130558" sldId="269"/>
        </pc:sldMkLst>
      </pc:sldChg>
      <pc:sldChg chg="del">
        <pc:chgData name="Hani Loza" userId="2109814d-634d-497f-b231-a6beb20b01dd" providerId="ADAL" clId="{CB31E46C-AE43-4AC4-8908-8DC98DD6442A}" dt="2017-12-03T01:02:52.064" v="13" actId="2696"/>
        <pc:sldMkLst>
          <pc:docMk/>
          <pc:sldMk cId="3559175338" sldId="270"/>
        </pc:sldMkLst>
      </pc:sldChg>
      <pc:sldChg chg="del">
        <pc:chgData name="Hani Loza" userId="2109814d-634d-497f-b231-a6beb20b01dd" providerId="ADAL" clId="{CB31E46C-AE43-4AC4-8908-8DC98DD6442A}" dt="2017-12-03T01:02:52.128" v="14" actId="2696"/>
        <pc:sldMkLst>
          <pc:docMk/>
          <pc:sldMk cId="114447478" sldId="271"/>
        </pc:sldMkLst>
      </pc:sldChg>
      <pc:sldChg chg="del">
        <pc:chgData name="Hani Loza" userId="2109814d-634d-497f-b231-a6beb20b01dd" providerId="ADAL" clId="{CB31E46C-AE43-4AC4-8908-8DC98DD6442A}" dt="2017-12-03T01:02:52.190" v="16" actId="2696"/>
        <pc:sldMkLst>
          <pc:docMk/>
          <pc:sldMk cId="233556886" sldId="272"/>
        </pc:sldMkLst>
      </pc:sldChg>
      <pc:sldChg chg="del">
        <pc:chgData name="Hani Loza" userId="2109814d-634d-497f-b231-a6beb20b01dd" providerId="ADAL" clId="{CB31E46C-AE43-4AC4-8908-8DC98DD6442A}" dt="2017-12-03T01:02:52.336" v="18" actId="2696"/>
        <pc:sldMkLst>
          <pc:docMk/>
          <pc:sldMk cId="3848533067" sldId="273"/>
        </pc:sldMkLst>
      </pc:sldChg>
      <pc:sldChg chg="del">
        <pc:chgData name="Hani Loza" userId="2109814d-634d-497f-b231-a6beb20b01dd" providerId="ADAL" clId="{CB31E46C-AE43-4AC4-8908-8DC98DD6442A}" dt="2017-12-03T01:02:52.405" v="19" actId="2696"/>
        <pc:sldMkLst>
          <pc:docMk/>
          <pc:sldMk cId="606654683" sldId="274"/>
        </pc:sldMkLst>
      </pc:sldChg>
      <pc:sldChg chg="del">
        <pc:chgData name="Hani Loza" userId="2109814d-634d-497f-b231-a6beb20b01dd" providerId="ADAL" clId="{CB31E46C-AE43-4AC4-8908-8DC98DD6442A}" dt="2017-12-03T01:02:52.557" v="21" actId="2696"/>
        <pc:sldMkLst>
          <pc:docMk/>
          <pc:sldMk cId="3235051880" sldId="275"/>
        </pc:sldMkLst>
      </pc:sldChg>
      <pc:sldChg chg="del">
        <pc:chgData name="Hani Loza" userId="2109814d-634d-497f-b231-a6beb20b01dd" providerId="ADAL" clId="{CB31E46C-AE43-4AC4-8908-8DC98DD6442A}" dt="2017-12-03T01:02:52.712" v="24" actId="2696"/>
        <pc:sldMkLst>
          <pc:docMk/>
          <pc:sldMk cId="1303686224" sldId="276"/>
        </pc:sldMkLst>
      </pc:sldChg>
      <pc:sldChg chg="del">
        <pc:chgData name="Hani Loza" userId="2109814d-634d-497f-b231-a6beb20b01dd" providerId="ADAL" clId="{CB31E46C-AE43-4AC4-8908-8DC98DD6442A}" dt="2017-12-03T01:02:52.786" v="26" actId="2696"/>
        <pc:sldMkLst>
          <pc:docMk/>
          <pc:sldMk cId="2271658737" sldId="277"/>
        </pc:sldMkLst>
      </pc:sldChg>
      <pc:sldChg chg="del">
        <pc:chgData name="Hani Loza" userId="2109814d-634d-497f-b231-a6beb20b01dd" providerId="ADAL" clId="{CB31E46C-AE43-4AC4-8908-8DC98DD6442A}" dt="2017-12-03T01:02:52.857" v="28" actId="2696"/>
        <pc:sldMkLst>
          <pc:docMk/>
          <pc:sldMk cId="617524977" sldId="278"/>
        </pc:sldMkLst>
      </pc:sldChg>
      <pc:sldChg chg="del">
        <pc:chgData name="Hani Loza" userId="2109814d-634d-497f-b231-a6beb20b01dd" providerId="ADAL" clId="{CB31E46C-AE43-4AC4-8908-8DC98DD6442A}" dt="2017-12-03T01:02:52.904" v="30" actId="2696"/>
        <pc:sldMkLst>
          <pc:docMk/>
          <pc:sldMk cId="4175119616" sldId="279"/>
        </pc:sldMkLst>
      </pc:sldChg>
      <pc:sldChg chg="del">
        <pc:chgData name="Hani Loza" userId="2109814d-634d-497f-b231-a6beb20b01dd" providerId="ADAL" clId="{CB31E46C-AE43-4AC4-8908-8DC98DD6442A}" dt="2017-12-03T01:02:53.044" v="35" actId="2696"/>
        <pc:sldMkLst>
          <pc:docMk/>
          <pc:sldMk cId="1645633350" sldId="280"/>
        </pc:sldMkLst>
      </pc:sldChg>
      <pc:sldChg chg="del">
        <pc:chgData name="Hani Loza" userId="2109814d-634d-497f-b231-a6beb20b01dd" providerId="ADAL" clId="{CB31E46C-AE43-4AC4-8908-8DC98DD6442A}" dt="2017-12-03T01:02:53.101" v="37" actId="2696"/>
        <pc:sldMkLst>
          <pc:docMk/>
          <pc:sldMk cId="3409087464" sldId="281"/>
        </pc:sldMkLst>
      </pc:sldChg>
      <pc:sldChg chg="del">
        <pc:chgData name="Hani Loza" userId="2109814d-634d-497f-b231-a6beb20b01dd" providerId="ADAL" clId="{CB31E46C-AE43-4AC4-8908-8DC98DD6442A}" dt="2017-12-03T01:02:52.650" v="23" actId="2696"/>
        <pc:sldMkLst>
          <pc:docMk/>
          <pc:sldMk cId="493796939" sldId="282"/>
        </pc:sldMkLst>
      </pc:sldChg>
      <pc:sldChg chg="del">
        <pc:chgData name="Hani Loza" userId="2109814d-634d-497f-b231-a6beb20b01dd" providerId="ADAL" clId="{CB31E46C-AE43-4AC4-8908-8DC98DD6442A}" dt="2017-12-03T01:02:53.007" v="33" actId="2696"/>
        <pc:sldMkLst>
          <pc:docMk/>
          <pc:sldMk cId="1950208398" sldId="283"/>
        </pc:sldMkLst>
      </pc:sldChg>
      <pc:sldChg chg="del">
        <pc:chgData name="Hani Loza" userId="2109814d-634d-497f-b231-a6beb20b01dd" providerId="ADAL" clId="{CB31E46C-AE43-4AC4-8908-8DC98DD6442A}" dt="2017-12-03T01:02:52.468" v="20" actId="2696"/>
        <pc:sldMkLst>
          <pc:docMk/>
          <pc:sldMk cId="2359387109" sldId="284"/>
        </pc:sldMkLst>
      </pc:sldChg>
      <pc:sldChg chg="del">
        <pc:chgData name="Hani Loza" userId="2109814d-634d-497f-b231-a6beb20b01dd" providerId="ADAL" clId="{CB31E46C-AE43-4AC4-8908-8DC98DD6442A}" dt="2017-12-03T01:02:52.606" v="22" actId="2696"/>
        <pc:sldMkLst>
          <pc:docMk/>
          <pc:sldMk cId="2213301706" sldId="285"/>
        </pc:sldMkLst>
      </pc:sldChg>
      <pc:sldChg chg="del">
        <pc:chgData name="Hani Loza" userId="2109814d-634d-497f-b231-a6beb20b01dd" providerId="ADAL" clId="{CB31E46C-AE43-4AC4-8908-8DC98DD6442A}" dt="2017-12-03T01:02:52.967" v="32" actId="2696"/>
        <pc:sldMkLst>
          <pc:docMk/>
          <pc:sldMk cId="2613681771" sldId="286"/>
        </pc:sldMkLst>
      </pc:sldChg>
      <pc:sldChg chg="del">
        <pc:chgData name="Hani Loza" userId="2109814d-634d-497f-b231-a6beb20b01dd" providerId="ADAL" clId="{CB31E46C-AE43-4AC4-8908-8DC98DD6442A}" dt="2017-12-03T01:02:52.268" v="17" actId="2696"/>
        <pc:sldMkLst>
          <pc:docMk/>
          <pc:sldMk cId="2226516964" sldId="287"/>
        </pc:sldMkLst>
      </pc:sldChg>
      <pc:sldChg chg="del">
        <pc:chgData name="Hani Loza" userId="2109814d-634d-497f-b231-a6beb20b01dd" providerId="ADAL" clId="{CB31E46C-AE43-4AC4-8908-8DC98DD6442A}" dt="2017-12-03T01:02:53.167" v="40" actId="2696"/>
        <pc:sldMkLst>
          <pc:docMk/>
          <pc:sldMk cId="2226595291" sldId="288"/>
        </pc:sldMkLst>
      </pc:sldChg>
      <pc:sldChg chg="del">
        <pc:chgData name="Hani Loza" userId="2109814d-634d-497f-b231-a6beb20b01dd" providerId="ADAL" clId="{CB31E46C-AE43-4AC4-8908-8DC98DD6442A}" dt="2017-12-03T01:02:53.213" v="41" actId="2696"/>
        <pc:sldMkLst>
          <pc:docMk/>
          <pc:sldMk cId="2374552465" sldId="289"/>
        </pc:sldMkLst>
      </pc:sldChg>
      <pc:sldChg chg="del">
        <pc:chgData name="Hani Loza" userId="2109814d-634d-497f-b231-a6beb20b01dd" providerId="ADAL" clId="{CB31E46C-AE43-4AC4-8908-8DC98DD6442A}" dt="2017-12-03T01:02:53.135" v="38" actId="2696"/>
        <pc:sldMkLst>
          <pc:docMk/>
          <pc:sldMk cId="1372796314" sldId="290"/>
        </pc:sldMkLst>
      </pc:sldChg>
      <pc:sldChg chg="del">
        <pc:chgData name="Hani Loza" userId="2109814d-634d-497f-b231-a6beb20b01dd" providerId="ADAL" clId="{CB31E46C-AE43-4AC4-8908-8DC98DD6442A}" dt="2017-12-03T01:02:51.827" v="10" actId="2696"/>
        <pc:sldMkLst>
          <pc:docMk/>
          <pc:sldMk cId="232183677" sldId="291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65546862" sldId="303"/>
        </pc:sldMkLst>
      </pc:sldChg>
      <pc:sldChg chg="modSp add">
        <pc:chgData name="Hani Loza" userId="2109814d-634d-497f-b231-a6beb20b01dd" providerId="ADAL" clId="{CB31E46C-AE43-4AC4-8908-8DC98DD6442A}" dt="2017-12-03T01:02:56.776" v="43" actId="27636"/>
        <pc:sldMkLst>
          <pc:docMk/>
          <pc:sldMk cId="3787073737" sldId="304"/>
        </pc:sldMkLst>
        <pc:spChg chg="mod">
          <ac:chgData name="Hani Loza" userId="2109814d-634d-497f-b231-a6beb20b01dd" providerId="ADAL" clId="{CB31E46C-AE43-4AC4-8908-8DC98DD6442A}" dt="2017-12-03T01:02:56.776" v="43" actId="27636"/>
          <ac:spMkLst>
            <pc:docMk/>
            <pc:sldMk cId="3787073737" sldId="304"/>
            <ac:spMk id="3" creationId="{00000000-0000-0000-0000-000000000000}"/>
          </ac:spMkLst>
        </pc:spChg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396595524" sldId="305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560124013" sldId="306"/>
        </pc:sldMkLst>
      </pc:sldChg>
      <pc:sldChg chg="modSp add">
        <pc:chgData name="Hani Loza" userId="2109814d-634d-497f-b231-a6beb20b01dd" providerId="ADAL" clId="{CB31E46C-AE43-4AC4-8908-8DC98DD6442A}" dt="2017-12-03T01:02:56.919" v="44" actId="27636"/>
        <pc:sldMkLst>
          <pc:docMk/>
          <pc:sldMk cId="183245351" sldId="307"/>
        </pc:sldMkLst>
        <pc:spChg chg="mod">
          <ac:chgData name="Hani Loza" userId="2109814d-634d-497f-b231-a6beb20b01dd" providerId="ADAL" clId="{CB31E46C-AE43-4AC4-8908-8DC98DD6442A}" dt="2017-12-03T01:02:56.919" v="44" actId="27636"/>
          <ac:spMkLst>
            <pc:docMk/>
            <pc:sldMk cId="183245351" sldId="307"/>
            <ac:spMk id="2" creationId="{00000000-0000-0000-0000-000000000000}"/>
          </ac:spMkLst>
        </pc:spChg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1124357730" sldId="308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2920535727" sldId="309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3501860770" sldId="310"/>
        </pc:sldMkLst>
      </pc:sldChg>
      <pc:sldChg chg="add modTransition">
        <pc:chgData name="Hani Loza" userId="2109814d-634d-497f-b231-a6beb20b01dd" providerId="ADAL" clId="{CB31E46C-AE43-4AC4-8908-8DC98DD6442A}" dt="2017-12-03T01:02:56.309" v="42" actId="27636"/>
        <pc:sldMkLst>
          <pc:docMk/>
          <pc:sldMk cId="232183677" sldId="311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2125456651" sldId="312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437805647" sldId="313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114447478" sldId="314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233556886" sldId="315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3848533067" sldId="316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3607962522" sldId="317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493796939" sldId="318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3235051880" sldId="319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1303686224" sldId="320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2271658737" sldId="321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617524977" sldId="322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4175119616" sldId="323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1950208398" sldId="324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1645633350" sldId="325"/>
        </pc:sldMkLst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2713524516" sldId="326"/>
        </pc:sldMkLst>
      </pc:sldChg>
      <pc:sldChg chg="modSp add">
        <pc:chgData name="Hani Loza" userId="2109814d-634d-497f-b231-a6beb20b01dd" providerId="ADAL" clId="{CB31E46C-AE43-4AC4-8908-8DC98DD6442A}" dt="2017-12-03T01:02:56.962" v="45" actId="27636"/>
        <pc:sldMkLst>
          <pc:docMk/>
          <pc:sldMk cId="2073618704" sldId="327"/>
        </pc:sldMkLst>
        <pc:spChg chg="mod">
          <ac:chgData name="Hani Loza" userId="2109814d-634d-497f-b231-a6beb20b01dd" providerId="ADAL" clId="{CB31E46C-AE43-4AC4-8908-8DC98DD6442A}" dt="2017-12-03T01:02:56.962" v="45" actId="27636"/>
          <ac:spMkLst>
            <pc:docMk/>
            <pc:sldMk cId="2073618704" sldId="327"/>
            <ac:spMk id="3" creationId="{00000000-0000-0000-0000-000000000000}"/>
          </ac:spMkLst>
        </pc:spChg>
      </pc:sldChg>
      <pc:sldChg chg="add">
        <pc:chgData name="Hani Loza" userId="2109814d-634d-497f-b231-a6beb20b01dd" providerId="ADAL" clId="{CB31E46C-AE43-4AC4-8908-8DC98DD6442A}" dt="2017-12-03T01:02:56.309" v="42" actId="27636"/>
        <pc:sldMkLst>
          <pc:docMk/>
          <pc:sldMk cId="1372796314" sldId="328"/>
        </pc:sldMkLst>
      </pc:sldChg>
      <pc:sldMasterChg chg="delSldLayout">
        <pc:chgData name="Hani Loza" userId="2109814d-634d-497f-b231-a6beb20b01dd" providerId="ADAL" clId="{CB31E46C-AE43-4AC4-8908-8DC98DD6442A}" dt="2017-12-03T01:02:53.140" v="39" actId="2696"/>
        <pc:sldMasterMkLst>
          <pc:docMk/>
          <pc:sldMasterMk cId="2524050447" sldId="2147483648"/>
        </pc:sldMasterMkLst>
        <pc:sldLayoutChg chg="del">
          <pc:chgData name="Hani Loza" userId="2109814d-634d-497f-b231-a6beb20b01dd" providerId="ADAL" clId="{CB31E46C-AE43-4AC4-8908-8DC98DD6442A}" dt="2017-12-03T01:02:51.038" v="2" actId="2696"/>
          <pc:sldLayoutMkLst>
            <pc:docMk/>
            <pc:sldMasterMk cId="2524050447" sldId="2147483648"/>
            <pc:sldLayoutMk cId="1765884215" sldId="2147483660"/>
          </pc:sldLayoutMkLst>
        </pc:sldLayoutChg>
        <pc:sldLayoutChg chg="del">
          <pc:chgData name="Hani Loza" userId="2109814d-634d-497f-b231-a6beb20b01dd" providerId="ADAL" clId="{CB31E46C-AE43-4AC4-8908-8DC98DD6442A}" dt="2017-12-03T01:02:53.053" v="36" actId="2696"/>
          <pc:sldLayoutMkLst>
            <pc:docMk/>
            <pc:sldMasterMk cId="2524050447" sldId="2147483648"/>
            <pc:sldLayoutMk cId="2969559519" sldId="2147483661"/>
          </pc:sldLayoutMkLst>
        </pc:sldLayoutChg>
        <pc:sldLayoutChg chg="del">
          <pc:chgData name="Hani Loza" userId="2109814d-634d-497f-b231-a6beb20b01dd" providerId="ADAL" clId="{CB31E46C-AE43-4AC4-8908-8DC98DD6442A}" dt="2017-12-03T01:02:52.138" v="15" actId="2696"/>
          <pc:sldLayoutMkLst>
            <pc:docMk/>
            <pc:sldMasterMk cId="2524050447" sldId="2147483648"/>
            <pc:sldLayoutMk cId="1492565449" sldId="2147483664"/>
          </pc:sldLayoutMkLst>
        </pc:sldLayoutChg>
        <pc:sldLayoutChg chg="del">
          <pc:chgData name="Hani Loza" userId="2109814d-634d-497f-b231-a6beb20b01dd" providerId="ADAL" clId="{CB31E46C-AE43-4AC4-8908-8DC98DD6442A}" dt="2017-12-03T01:02:52.719" v="25" actId="2696"/>
          <pc:sldLayoutMkLst>
            <pc:docMk/>
            <pc:sldMasterMk cId="2524050447" sldId="2147483648"/>
            <pc:sldLayoutMk cId="2331318899" sldId="2147483665"/>
          </pc:sldLayoutMkLst>
        </pc:sldLayoutChg>
        <pc:sldLayoutChg chg="del">
          <pc:chgData name="Hani Loza" userId="2109814d-634d-497f-b231-a6beb20b01dd" providerId="ADAL" clId="{CB31E46C-AE43-4AC4-8908-8DC98DD6442A}" dt="2017-12-03T01:02:52.816" v="27" actId="2696"/>
          <pc:sldLayoutMkLst>
            <pc:docMk/>
            <pc:sldMasterMk cId="2524050447" sldId="2147483648"/>
            <pc:sldLayoutMk cId="4268585942" sldId="2147483666"/>
          </pc:sldLayoutMkLst>
        </pc:sldLayoutChg>
        <pc:sldLayoutChg chg="del">
          <pc:chgData name="Hani Loza" userId="2109814d-634d-497f-b231-a6beb20b01dd" providerId="ADAL" clId="{CB31E46C-AE43-4AC4-8908-8DC98DD6442A}" dt="2017-12-03T01:02:52.862" v="29" actId="2696"/>
          <pc:sldLayoutMkLst>
            <pc:docMk/>
            <pc:sldMasterMk cId="2524050447" sldId="2147483648"/>
            <pc:sldLayoutMk cId="2952158799" sldId="2147483667"/>
          </pc:sldLayoutMkLst>
        </pc:sldLayoutChg>
        <pc:sldLayoutChg chg="del">
          <pc:chgData name="Hani Loza" userId="2109814d-634d-497f-b231-a6beb20b01dd" providerId="ADAL" clId="{CB31E46C-AE43-4AC4-8908-8DC98DD6442A}" dt="2017-12-03T01:02:52.911" v="31" actId="2696"/>
          <pc:sldLayoutMkLst>
            <pc:docMk/>
            <pc:sldMasterMk cId="2524050447" sldId="2147483648"/>
            <pc:sldLayoutMk cId="3741263088" sldId="2147483668"/>
          </pc:sldLayoutMkLst>
        </pc:sldLayoutChg>
        <pc:sldLayoutChg chg="del">
          <pc:chgData name="Hani Loza" userId="2109814d-634d-497f-b231-a6beb20b01dd" providerId="ADAL" clId="{CB31E46C-AE43-4AC4-8908-8DC98DD6442A}" dt="2017-12-03T01:02:53.016" v="34" actId="2696"/>
          <pc:sldLayoutMkLst>
            <pc:docMk/>
            <pc:sldMasterMk cId="2524050447" sldId="2147483648"/>
            <pc:sldLayoutMk cId="4066806714" sldId="2147483669"/>
          </pc:sldLayoutMkLst>
        </pc:sldLayoutChg>
        <pc:sldLayoutChg chg="del">
          <pc:chgData name="Hani Loza" userId="2109814d-634d-497f-b231-a6beb20b01dd" providerId="ADAL" clId="{CB31E46C-AE43-4AC4-8908-8DC98DD6442A}" dt="2017-12-03T01:02:53.140" v="39" actId="2696"/>
          <pc:sldLayoutMkLst>
            <pc:docMk/>
            <pc:sldMasterMk cId="2524050447" sldId="2147483648"/>
            <pc:sldLayoutMk cId="198500923" sldId="2147483670"/>
          </pc:sldLayoutMkLst>
        </pc:sldLayoutChg>
      </pc:sldMasterChg>
    </pc:docChg>
  </pc:docChgLst>
  <pc:docChgLst>
    <pc:chgData name="Hani Loza" userId="2109814d-634d-497f-b231-a6beb20b01dd" providerId="ADAL" clId="{19457433-991C-4172-B9F7-D6034CBF42BE}"/>
    <pc:docChg chg="custSel addSld delSld modSld sldOrd">
      <pc:chgData name="Hani Loza" userId="2109814d-634d-497f-b231-a6beb20b01dd" providerId="ADAL" clId="{19457433-991C-4172-B9F7-D6034CBF42BE}" dt="2017-11-30T17:44:26.283" v="133"/>
      <pc:docMkLst>
        <pc:docMk/>
      </pc:docMkLst>
      <pc:sldChg chg="modSp">
        <pc:chgData name="Hani Loza" userId="2109814d-634d-497f-b231-a6beb20b01dd" providerId="ADAL" clId="{19457433-991C-4172-B9F7-D6034CBF42BE}" dt="2017-11-30T06:59:48.238" v="102" actId="1076"/>
        <pc:sldMkLst>
          <pc:docMk/>
          <pc:sldMk cId="3836755849" sldId="256"/>
        </pc:sldMkLst>
        <pc:spChg chg="mod">
          <ac:chgData name="Hani Loza" userId="2109814d-634d-497f-b231-a6beb20b01dd" providerId="ADAL" clId="{19457433-991C-4172-B9F7-D6034CBF42BE}" dt="2017-11-30T06:59:48.238" v="102" actId="1076"/>
          <ac:spMkLst>
            <pc:docMk/>
            <pc:sldMk cId="3836755849" sldId="256"/>
            <ac:spMk id="2" creationId="{09D2A873-E829-46E9-87D8-035AEA069179}"/>
          </ac:spMkLst>
        </pc:spChg>
      </pc:sldChg>
    </pc:docChg>
  </pc:docChgLst>
  <pc:docChgLst>
    <pc:chgData name="Aneetha Jayaraman" userId="1a9804f2-7439-4f88-8425-ea259a389c2d" providerId="ADAL" clId="{0CF64508-498E-4B22-8421-5A0C1934C2DE}"/>
    <pc:docChg chg="undo redo custSel addSld delSld modSld sldOrd">
      <pc:chgData name="Aneetha Jayaraman" userId="1a9804f2-7439-4f88-8425-ea259a389c2d" providerId="ADAL" clId="{0CF64508-498E-4B22-8421-5A0C1934C2DE}" dt="2017-12-04T01:25:11.897" v="8009" actId="962"/>
      <pc:docMkLst>
        <pc:docMk/>
      </pc:docMkLst>
      <pc:sldChg chg="addSp delSp modSp add mod setBg setClrOvrMap delDesignElem">
        <pc:chgData name="Aneetha Jayaraman" userId="1a9804f2-7439-4f88-8425-ea259a389c2d" providerId="ADAL" clId="{0CF64508-498E-4B22-8421-5A0C1934C2DE}" dt="2017-12-03T17:28:48.165" v="5115" actId="404"/>
        <pc:sldMkLst>
          <pc:docMk/>
          <pc:sldMk cId="3875823795" sldId="292"/>
        </pc:sldMkLst>
        <pc:spChg chg="del">
          <ac:chgData name="Aneetha Jayaraman" userId="1a9804f2-7439-4f88-8425-ea259a389c2d" providerId="ADAL" clId="{0CF64508-498E-4B22-8421-5A0C1934C2DE}" dt="2017-12-02T21:27:33.588" v="2" actId="478"/>
          <ac:spMkLst>
            <pc:docMk/>
            <pc:sldMk cId="3875823795" sldId="292"/>
            <ac:spMk id="2" creationId="{DFCC5C78-B357-4675-B037-6AF7560C6E18}"/>
          </ac:spMkLst>
        </pc:spChg>
        <pc:spChg chg="add del mod">
          <ac:chgData name="Aneetha Jayaraman" userId="1a9804f2-7439-4f88-8425-ea259a389c2d" providerId="ADAL" clId="{0CF64508-498E-4B22-8421-5A0C1934C2DE}" dt="2017-12-03T07:20:31.423" v="4383" actId="404"/>
          <ac:spMkLst>
            <pc:docMk/>
            <pc:sldMk cId="3875823795" sldId="292"/>
            <ac:spMk id="2" creationId="{6267CA2E-811D-42B6-9705-F9A24763E81A}"/>
          </ac:spMkLst>
        </pc:spChg>
        <pc:spChg chg="add del mod ord">
          <ac:chgData name="Aneetha Jayaraman" userId="1a9804f2-7439-4f88-8425-ea259a389c2d" providerId="ADAL" clId="{0CF64508-498E-4B22-8421-5A0C1934C2DE}" dt="2017-12-03T17:11:51.188" v="4995" actId="404"/>
          <ac:spMkLst>
            <pc:docMk/>
            <pc:sldMk cId="3875823795" sldId="292"/>
            <ac:spMk id="3" creationId="{E088E43D-6065-4FDE-BF38-7F40F30082ED}"/>
          </ac:spMkLst>
        </pc:spChg>
        <pc:spChg chg="del">
          <ac:chgData name="Aneetha Jayaraman" userId="1a9804f2-7439-4f88-8425-ea259a389c2d" providerId="ADAL" clId="{0CF64508-498E-4B22-8421-5A0C1934C2DE}" dt="2017-12-02T21:27:26.842" v="1" actId="931"/>
          <ac:spMkLst>
            <pc:docMk/>
            <pc:sldMk cId="3875823795" sldId="292"/>
            <ac:spMk id="3" creationId="{A4FDD9D7-FD5E-4E82-9D2E-AC403037E519}"/>
          </ac:spMkLst>
        </pc:spChg>
        <pc:spChg chg="add del mod">
          <ac:chgData name="Aneetha Jayaraman" userId="1a9804f2-7439-4f88-8425-ea259a389c2d" providerId="ADAL" clId="{0CF64508-498E-4B22-8421-5A0C1934C2DE}" dt="2017-12-03T07:49:02.523" v="4856" actId="478"/>
          <ac:spMkLst>
            <pc:docMk/>
            <pc:sldMk cId="3875823795" sldId="292"/>
            <ac:spMk id="6" creationId="{5EC3C0E7-3ACC-4F73-BAD0-4F1369B5DEAB}"/>
          </ac:spMkLst>
        </pc:spChg>
        <pc:spChg chg="add del mod">
          <ac:chgData name="Aneetha Jayaraman" userId="1a9804f2-7439-4f88-8425-ea259a389c2d" providerId="ADAL" clId="{0CF64508-498E-4B22-8421-5A0C1934C2DE}" dt="2017-12-03T07:20:31.743" v="4384" actId="478"/>
          <ac:spMkLst>
            <pc:docMk/>
            <pc:sldMk cId="3875823795" sldId="292"/>
            <ac:spMk id="16" creationId="{00000000-0000-0000-0000-000000000000}"/>
          </ac:spMkLst>
        </pc:spChg>
        <pc:spChg chg="add del">
          <ac:chgData name="Aneetha Jayaraman" userId="1a9804f2-7439-4f88-8425-ea259a389c2d" providerId="ADAL" clId="{0CF64508-498E-4B22-8421-5A0C1934C2DE}" dt="2017-12-03T16:41:24.852" v="4930" actId="26606"/>
          <ac:spMkLst>
            <pc:docMk/>
            <pc:sldMk cId="3875823795" sldId="292"/>
            <ac:spMk id="17" creationId="{B83ED68E-10BE-4ADD-86BC-9E944EA5A290}"/>
          </ac:spMkLst>
        </pc:spChg>
        <pc:spChg chg="add del">
          <ac:chgData name="Aneetha Jayaraman" userId="1a9804f2-7439-4f88-8425-ea259a389c2d" providerId="ADAL" clId="{0CF64508-498E-4B22-8421-5A0C1934C2DE}" dt="2017-12-03T16:41:24.852" v="4930" actId="26606"/>
          <ac:spMkLst>
            <pc:docMk/>
            <pc:sldMk cId="3875823795" sldId="292"/>
            <ac:spMk id="21" creationId="{1ADCEC2C-1761-4D19-9709-41992C2908CA}"/>
          </ac:spMkLst>
        </pc:spChg>
        <pc:spChg chg="add del">
          <ac:chgData name="Aneetha Jayaraman" userId="1a9804f2-7439-4f88-8425-ea259a389c2d" providerId="ADAL" clId="{0CF64508-498E-4B22-8421-5A0C1934C2DE}" dt="2017-12-03T17:11:45.321" v="4993" actId="478"/>
          <ac:spMkLst>
            <pc:docMk/>
            <pc:sldMk cId="3875823795" sldId="292"/>
            <ac:spMk id="23" creationId="{B558F58E-93BA-44A3-BCDA-585AFF2E4F3F}"/>
          </ac:spMkLst>
        </pc:spChg>
        <pc:spChg chg="add del">
          <ac:chgData name="Aneetha Jayaraman" userId="1a9804f2-7439-4f88-8425-ea259a389c2d" providerId="ADAL" clId="{0CF64508-498E-4B22-8421-5A0C1934C2DE}" dt="2017-12-03T02:36:02.878" v="2012" actId="26606"/>
          <ac:spMkLst>
            <pc:docMk/>
            <pc:sldMk cId="3875823795" sldId="292"/>
            <ac:spMk id="24" creationId="{8E20FA99-AAAC-4AF3-9FAE-707420324F1C}"/>
          </ac:spMkLst>
        </pc:spChg>
        <pc:spChg chg="add del">
          <ac:chgData name="Aneetha Jayaraman" userId="1a9804f2-7439-4f88-8425-ea259a389c2d" providerId="ADAL" clId="{0CF64508-498E-4B22-8421-5A0C1934C2DE}" dt="2017-12-03T02:36:02.878" v="2012" actId="26606"/>
          <ac:spMkLst>
            <pc:docMk/>
            <pc:sldMk cId="3875823795" sldId="292"/>
            <ac:spMk id="26" creationId="{9573BE85-6043-4C3A-A7DD-483A0A5FB740}"/>
          </ac:spMkLst>
        </pc:spChg>
        <pc:spChg chg="add del">
          <ac:chgData name="Aneetha Jayaraman" userId="1a9804f2-7439-4f88-8425-ea259a389c2d" providerId="ADAL" clId="{0CF64508-498E-4B22-8421-5A0C1934C2DE}" dt="2017-12-03T02:37:35.835" v="2040" actId="26606"/>
          <ac:spMkLst>
            <pc:docMk/>
            <pc:sldMk cId="3875823795" sldId="292"/>
            <ac:spMk id="41" creationId="{59A309A7-1751-4ABE-A3C1-EEC40366AD89}"/>
          </ac:spMkLst>
        </pc:spChg>
        <pc:spChg chg="add del">
          <ac:chgData name="Aneetha Jayaraman" userId="1a9804f2-7439-4f88-8425-ea259a389c2d" providerId="ADAL" clId="{0CF64508-498E-4B22-8421-5A0C1934C2DE}" dt="2017-12-03T02:37:35.835" v="2040" actId="26606"/>
          <ac:spMkLst>
            <pc:docMk/>
            <pc:sldMk cId="3875823795" sldId="292"/>
            <ac:spMk id="43" creationId="{967D8EB6-EAE1-4F9C-B398-83321E287204}"/>
          </ac:spMkLst>
        </pc:spChg>
        <pc:picChg chg="add del mod">
          <ac:chgData name="Aneetha Jayaraman" userId="1a9804f2-7439-4f88-8425-ea259a389c2d" providerId="ADAL" clId="{0CF64508-498E-4B22-8421-5A0C1934C2DE}" dt="2017-12-03T02:34:32.672" v="1990" actId="26606"/>
          <ac:picMkLst>
            <pc:docMk/>
            <pc:sldMk cId="3875823795" sldId="292"/>
            <ac:picMk id="5" creationId="{6EC92F3B-E264-4E13-9D02-8597B2D64C5D}"/>
          </ac:picMkLst>
        </pc:picChg>
        <pc:picChg chg="add del mod">
          <ac:chgData name="Aneetha Jayaraman" userId="1a9804f2-7439-4f88-8425-ea259a389c2d" providerId="ADAL" clId="{0CF64508-498E-4B22-8421-5A0C1934C2DE}" dt="2017-12-03T17:28:44.128" v="5112" actId="404"/>
          <ac:picMkLst>
            <pc:docMk/>
            <pc:sldMk cId="3875823795" sldId="292"/>
            <ac:picMk id="12" creationId="{06193985-D8EE-49DC-A0CC-762F8C6F72A3}"/>
          </ac:picMkLst>
        </pc:picChg>
        <pc:picChg chg="add del mod">
          <ac:chgData name="Aneetha Jayaraman" userId="1a9804f2-7439-4f88-8425-ea259a389c2d" providerId="ADAL" clId="{0CF64508-498E-4B22-8421-5A0C1934C2DE}" dt="2017-12-03T17:11:45.321" v="4993" actId="478"/>
          <ac:picMkLst>
            <pc:docMk/>
            <pc:sldMk cId="3875823795" sldId="292"/>
            <ac:picMk id="14" creationId="{6EC92F3B-E264-4E13-9D02-8597B2D64C5D}"/>
          </ac:picMkLst>
        </pc:picChg>
        <pc:cxnChg chg="add del">
          <ac:chgData name="Aneetha Jayaraman" userId="1a9804f2-7439-4f88-8425-ea259a389c2d" providerId="ADAL" clId="{0CF64508-498E-4B22-8421-5A0C1934C2DE}" dt="2017-12-03T02:34:32.672" v="1990" actId="26606"/>
          <ac:cxnSpMkLst>
            <pc:docMk/>
            <pc:sldMk cId="3875823795" sldId="292"/>
            <ac:cxnSpMk id="11" creationId="{E4A809D5-3600-46D4-A466-67F2349A54FB}"/>
          </ac:cxnSpMkLst>
        </pc:cxnChg>
        <pc:cxnChg chg="add del">
          <ac:chgData name="Aneetha Jayaraman" userId="1a9804f2-7439-4f88-8425-ea259a389c2d" providerId="ADAL" clId="{0CF64508-498E-4B22-8421-5A0C1934C2DE}" dt="2017-12-03T02:34:50.628" v="1994" actId="26606"/>
          <ac:cxnSpMkLst>
            <pc:docMk/>
            <pc:sldMk cId="3875823795" sldId="292"/>
            <ac:cxnSpMk id="19" creationId="{A7F400EE-A8A5-48AF-B4D6-291B52C6F0B0}"/>
          </ac:cxnSpMkLst>
        </pc:cxnChg>
        <pc:cxnChg chg="add del">
          <ac:chgData name="Aneetha Jayaraman" userId="1a9804f2-7439-4f88-8425-ea259a389c2d" providerId="ADAL" clId="{0CF64508-498E-4B22-8421-5A0C1934C2DE}" dt="2017-12-03T17:11:45.321" v="4993" actId="478"/>
          <ac:cxnSpMkLst>
            <pc:docMk/>
            <pc:sldMk cId="3875823795" sldId="292"/>
            <ac:cxnSpMk id="28" creationId="{BCD0BBC1-A7D4-445D-98AC-95A6A45D8EBB}"/>
          </ac:cxnSpMkLst>
        </pc:cxnChg>
        <pc:cxnChg chg="add del">
          <ac:chgData name="Aneetha Jayaraman" userId="1a9804f2-7439-4f88-8425-ea259a389c2d" providerId="ADAL" clId="{0CF64508-498E-4B22-8421-5A0C1934C2DE}" dt="2017-12-03T02:36:27.606" v="2020" actId="26606"/>
          <ac:cxnSpMkLst>
            <pc:docMk/>
            <pc:sldMk cId="3875823795" sldId="292"/>
            <ac:cxnSpMk id="31" creationId="{E4A809D5-3600-46D4-A466-67F2349A54FB}"/>
          </ac:cxnSpMkLst>
        </pc:cxnChg>
        <pc:cxnChg chg="add del">
          <ac:chgData name="Aneetha Jayaraman" userId="1a9804f2-7439-4f88-8425-ea259a389c2d" providerId="ADAL" clId="{0CF64508-498E-4B22-8421-5A0C1934C2DE}" dt="2017-12-03T02:36:44.875" v="2029" actId="26606"/>
          <ac:cxnSpMkLst>
            <pc:docMk/>
            <pc:sldMk cId="3875823795" sldId="292"/>
            <ac:cxnSpMk id="36" creationId="{A7F400EE-A8A5-48AF-B4D6-291B52C6F0B0}"/>
          </ac:cxnSpMkLst>
        </pc:cxnChg>
        <pc:cxnChg chg="add del mod">
          <ac:chgData name="Aneetha Jayaraman" userId="1a9804f2-7439-4f88-8425-ea259a389c2d" providerId="ADAL" clId="{0CF64508-498E-4B22-8421-5A0C1934C2DE}" dt="2017-12-03T07:20:31.423" v="4383" actId="404"/>
          <ac:cxnSpMkLst>
            <pc:docMk/>
            <pc:sldMk cId="3875823795" sldId="292"/>
            <ac:cxnSpMk id="48" creationId="{E4A809D5-3600-46D4-A466-67F2349A54FB}"/>
          </ac:cxnSpMkLst>
        </pc:cxnChg>
      </pc:sldChg>
      <pc:sldChg chg="addSp delSp modSp add del modTransition">
        <pc:chgData name="Aneetha Jayaraman" userId="1a9804f2-7439-4f88-8425-ea259a389c2d" providerId="ADAL" clId="{0CF64508-498E-4B22-8421-5A0C1934C2DE}" dt="2017-12-03T00:18:05.729" v="857" actId="2696"/>
        <pc:sldMkLst>
          <pc:docMk/>
          <pc:sldMk cId="1928177798" sldId="293"/>
        </pc:sldMkLst>
        <pc:spChg chg="mod">
          <ac:chgData name="Aneetha Jayaraman" userId="1a9804f2-7439-4f88-8425-ea259a389c2d" providerId="ADAL" clId="{0CF64508-498E-4B22-8421-5A0C1934C2DE}" dt="2017-12-02T22:05:23.803" v="659" actId="403"/>
          <ac:spMkLst>
            <pc:docMk/>
            <pc:sldMk cId="1928177798" sldId="293"/>
            <ac:spMk id="2" creationId="{D349A995-2EF8-4726-8403-B983915F66C1}"/>
          </ac:spMkLst>
        </pc:spChg>
        <pc:spChg chg="mod">
          <ac:chgData name="Aneetha Jayaraman" userId="1a9804f2-7439-4f88-8425-ea259a389c2d" providerId="ADAL" clId="{0CF64508-498E-4B22-8421-5A0C1934C2DE}" dt="2017-12-03T00:11:08.120" v="716" actId="1076"/>
          <ac:spMkLst>
            <pc:docMk/>
            <pc:sldMk cId="1928177798" sldId="293"/>
            <ac:spMk id="3" creationId="{C8BAE98D-2AED-41FF-B168-647E01AA1631}"/>
          </ac:spMkLst>
        </pc:spChg>
        <pc:spChg chg="add del mod">
          <ac:chgData name="Aneetha Jayaraman" userId="1a9804f2-7439-4f88-8425-ea259a389c2d" providerId="ADAL" clId="{0CF64508-498E-4B22-8421-5A0C1934C2DE}" dt="2017-12-03T00:14:04.811" v="828" actId="2696"/>
          <ac:spMkLst>
            <pc:docMk/>
            <pc:sldMk cId="1928177798" sldId="293"/>
            <ac:spMk id="4" creationId="{BB3F8894-F361-4963-872C-952C9DD6117E}"/>
          </ac:spMkLst>
        </pc:spChg>
        <pc:spChg chg="add del mod">
          <ac:chgData name="Aneetha Jayaraman" userId="1a9804f2-7439-4f88-8425-ea259a389c2d" providerId="ADAL" clId="{0CF64508-498E-4B22-8421-5A0C1934C2DE}" dt="2017-12-03T00:15:27.672" v="833" actId="2696"/>
          <ac:spMkLst>
            <pc:docMk/>
            <pc:sldMk cId="1928177798" sldId="293"/>
            <ac:spMk id="5" creationId="{E733328B-16DD-4F06-B305-290E5D626233}"/>
          </ac:spMkLst>
        </pc:spChg>
      </pc:sldChg>
      <pc:sldChg chg="add del">
        <pc:chgData name="Aneetha Jayaraman" userId="1a9804f2-7439-4f88-8425-ea259a389c2d" providerId="ADAL" clId="{0CF64508-498E-4B22-8421-5A0C1934C2DE}" dt="2017-12-03T00:06:22.211" v="663" actId="2696"/>
        <pc:sldMkLst>
          <pc:docMk/>
          <pc:sldMk cId="3627502165" sldId="294"/>
        </pc:sldMkLst>
      </pc:sldChg>
      <pc:sldChg chg="modSp add">
        <pc:chgData name="Aneetha Jayaraman" userId="1a9804f2-7439-4f88-8425-ea259a389c2d" providerId="ADAL" clId="{0CF64508-498E-4B22-8421-5A0C1934C2DE}" dt="2017-12-03T00:09:09.882" v="696" actId="20577"/>
        <pc:sldMkLst>
          <pc:docMk/>
          <pc:sldMk cId="1136045182" sldId="295"/>
        </pc:sldMkLst>
        <pc:spChg chg="mod">
          <ac:chgData name="Aneetha Jayaraman" userId="1a9804f2-7439-4f88-8425-ea259a389c2d" providerId="ADAL" clId="{0CF64508-498E-4B22-8421-5A0C1934C2DE}" dt="2017-12-03T00:09:09.882" v="696" actId="20577"/>
          <ac:spMkLst>
            <pc:docMk/>
            <pc:sldMk cId="1136045182" sldId="295"/>
            <ac:spMk id="4" creationId="{7238D5B7-1906-4A90-8344-F490C048F9CA}"/>
          </ac:spMkLst>
        </pc:spChg>
      </pc:sldChg>
      <pc:sldChg chg="addSp delSp modSp add del">
        <pc:chgData name="Aneetha Jayaraman" userId="1a9804f2-7439-4f88-8425-ea259a389c2d" providerId="ADAL" clId="{0CF64508-498E-4B22-8421-5A0C1934C2DE}" dt="2017-12-03T00:21:23.370" v="867" actId="2696"/>
        <pc:sldMkLst>
          <pc:docMk/>
          <pc:sldMk cId="3102192961" sldId="296"/>
        </pc:sldMkLst>
        <pc:spChg chg="del mod">
          <ac:chgData name="Aneetha Jayaraman" userId="1a9804f2-7439-4f88-8425-ea259a389c2d" providerId="ADAL" clId="{0CF64508-498E-4B22-8421-5A0C1934C2DE}" dt="2017-12-03T00:12:49.366" v="811" actId="478"/>
          <ac:spMkLst>
            <pc:docMk/>
            <pc:sldMk cId="3102192961" sldId="296"/>
            <ac:spMk id="2" creationId="{13F42D0C-DA74-4E27-B6F2-9C035CD11831}"/>
          </ac:spMkLst>
        </pc:spChg>
        <pc:spChg chg="del">
          <ac:chgData name="Aneetha Jayaraman" userId="1a9804f2-7439-4f88-8425-ea259a389c2d" providerId="ADAL" clId="{0CF64508-498E-4B22-8421-5A0C1934C2DE}" dt="2017-12-03T00:11:12.516" v="717" actId="478"/>
          <ac:spMkLst>
            <pc:docMk/>
            <pc:sldMk cId="3102192961" sldId="296"/>
            <ac:spMk id="3" creationId="{BDBB8682-E358-4337-B9D4-80895B72E365}"/>
          </ac:spMkLst>
        </pc:spChg>
        <pc:spChg chg="add mod">
          <ac:chgData name="Aneetha Jayaraman" userId="1a9804f2-7439-4f88-8425-ea259a389c2d" providerId="ADAL" clId="{0CF64508-498E-4B22-8421-5A0C1934C2DE}" dt="2017-12-03T00:12:17.908" v="810" actId="20577"/>
          <ac:spMkLst>
            <pc:docMk/>
            <pc:sldMk cId="3102192961" sldId="296"/>
            <ac:spMk id="4" creationId="{EA95FA84-2027-46FC-A990-B32071CD0636}"/>
          </ac:spMkLst>
        </pc:spChg>
        <pc:spChg chg="add del mod">
          <ac:chgData name="Aneetha Jayaraman" userId="1a9804f2-7439-4f88-8425-ea259a389c2d" providerId="ADAL" clId="{0CF64508-498E-4B22-8421-5A0C1934C2DE}" dt="2017-12-03T00:12:54.568" v="813" actId="478"/>
          <ac:spMkLst>
            <pc:docMk/>
            <pc:sldMk cId="3102192961" sldId="296"/>
            <ac:spMk id="6" creationId="{574186CA-E038-4F20-A1A3-272447A2B1E5}"/>
          </ac:spMkLst>
        </pc:spChg>
        <pc:spChg chg="add mod">
          <ac:chgData name="Aneetha Jayaraman" userId="1a9804f2-7439-4f88-8425-ea259a389c2d" providerId="ADAL" clId="{0CF64508-498E-4B22-8421-5A0C1934C2DE}" dt="2017-12-03T00:18:56.738" v="859" actId="20577"/>
          <ac:spMkLst>
            <pc:docMk/>
            <pc:sldMk cId="3102192961" sldId="296"/>
            <ac:spMk id="7" creationId="{BBC70F56-331C-4405-9CCA-935B99952D6C}"/>
          </ac:spMkLst>
        </pc:spChg>
      </pc:sldChg>
      <pc:sldChg chg="add del">
        <pc:chgData name="Aneetha Jayaraman" userId="1a9804f2-7439-4f88-8425-ea259a389c2d" providerId="ADAL" clId="{0CF64508-498E-4B22-8421-5A0C1934C2DE}" dt="2017-12-03T00:18:10.351" v="858" actId="2696"/>
        <pc:sldMkLst>
          <pc:docMk/>
          <pc:sldMk cId="467523664" sldId="297"/>
        </pc:sldMkLst>
      </pc:sldChg>
      <pc:sldChg chg="add del">
        <pc:chgData name="Aneetha Jayaraman" userId="1a9804f2-7439-4f88-8425-ea259a389c2d" providerId="ADAL" clId="{0CF64508-498E-4B22-8421-5A0C1934C2DE}" dt="2017-12-03T00:10:54.585" v="714" actId="2696"/>
        <pc:sldMkLst>
          <pc:docMk/>
          <pc:sldMk cId="2089343351" sldId="297"/>
        </pc:sldMkLst>
      </pc:sldChg>
      <pc:sldChg chg="addSp delSp modSp add mod modTransition setBg setClrOvrMap">
        <pc:chgData name="Aneetha Jayaraman" userId="1a9804f2-7439-4f88-8425-ea259a389c2d" providerId="ADAL" clId="{0CF64508-498E-4B22-8421-5A0C1934C2DE}" dt="2017-12-03T17:22:55.209" v="5099" actId="404"/>
        <pc:sldMkLst>
          <pc:docMk/>
          <pc:sldMk cId="1898045487" sldId="298"/>
        </pc:sldMkLst>
        <pc:spChg chg="del">
          <ac:chgData name="Aneetha Jayaraman" userId="1a9804f2-7439-4f88-8425-ea259a389c2d" providerId="ADAL" clId="{0CF64508-498E-4B22-8421-5A0C1934C2DE}" dt="2017-12-03T00:15:38.631" v="835" actId="5793"/>
          <ac:spMkLst>
            <pc:docMk/>
            <pc:sldMk cId="1898045487" sldId="298"/>
            <ac:spMk id="2" creationId="{494999E8-3C63-4294-A7E2-647437340BF2}"/>
          </ac:spMkLst>
        </pc:spChg>
        <pc:spChg chg="del">
          <ac:chgData name="Aneetha Jayaraman" userId="1a9804f2-7439-4f88-8425-ea259a389c2d" providerId="ADAL" clId="{0CF64508-498E-4B22-8421-5A0C1934C2DE}" dt="2017-12-03T00:15:38.631" v="835" actId="5793"/>
          <ac:spMkLst>
            <pc:docMk/>
            <pc:sldMk cId="1898045487" sldId="298"/>
            <ac:spMk id="3" creationId="{1E9B6FC9-2B0B-47E0-A625-3EB82F12B60B}"/>
          </ac:spMkLst>
        </pc:spChg>
        <pc:spChg chg="add mod">
          <ac:chgData name="Aneetha Jayaraman" userId="1a9804f2-7439-4f88-8425-ea259a389c2d" providerId="ADAL" clId="{0CF64508-498E-4B22-8421-5A0C1934C2DE}" dt="2017-12-03T16:42:38.947" v="4934" actId="26606"/>
          <ac:spMkLst>
            <pc:docMk/>
            <pc:sldMk cId="1898045487" sldId="298"/>
            <ac:spMk id="4" creationId="{F26FD9F8-459D-45C6-85F1-46C79525CB84}"/>
          </ac:spMkLst>
        </pc:spChg>
        <pc:spChg chg="add mod ord">
          <ac:chgData name="Aneetha Jayaraman" userId="1a9804f2-7439-4f88-8425-ea259a389c2d" providerId="ADAL" clId="{0CF64508-498E-4B22-8421-5A0C1934C2DE}" dt="2017-12-03T17:15:05.367" v="5087" actId="403"/>
          <ac:spMkLst>
            <pc:docMk/>
            <pc:sldMk cId="1898045487" sldId="298"/>
            <ac:spMk id="5" creationId="{BFDA46E9-E6C8-4D98-9CBD-8A5B127E68AB}"/>
          </ac:spMkLst>
        </pc:spChg>
        <pc:spChg chg="add del">
          <ac:chgData name="Aneetha Jayaraman" userId="1a9804f2-7439-4f88-8425-ea259a389c2d" providerId="ADAL" clId="{0CF64508-498E-4B22-8421-5A0C1934C2DE}" dt="2017-12-03T00:17:33.059" v="842" actId="26606"/>
          <ac:spMkLst>
            <pc:docMk/>
            <pc:sldMk cId="1898045487" sldId="298"/>
            <ac:spMk id="10" creationId="{E4F9F79B-A093-478E-96B5-EE02BC93A858}"/>
          </ac:spMkLst>
        </pc:spChg>
        <pc:spChg chg="add del">
          <ac:chgData name="Aneetha Jayaraman" userId="1a9804f2-7439-4f88-8425-ea259a389c2d" providerId="ADAL" clId="{0CF64508-498E-4B22-8421-5A0C1934C2DE}" dt="2017-12-03T00:17:33.059" v="842" actId="26606"/>
          <ac:spMkLst>
            <pc:docMk/>
            <pc:sldMk cId="1898045487" sldId="298"/>
            <ac:spMk id="14" creationId="{F7194F93-1F71-4A70-9DF1-28F183771111}"/>
          </ac:spMkLst>
        </pc:spChg>
        <pc:spChg chg="add del">
          <ac:chgData name="Aneetha Jayaraman" userId="1a9804f2-7439-4f88-8425-ea259a389c2d" providerId="ADAL" clId="{0CF64508-498E-4B22-8421-5A0C1934C2DE}" dt="2017-12-03T00:17:33.059" v="842" actId="26606"/>
          <ac:spMkLst>
            <pc:docMk/>
            <pc:sldMk cId="1898045487" sldId="298"/>
            <ac:spMk id="16" creationId="{9BBC0C84-DC2A-43AE-9576-0A44295E8B9C}"/>
          </ac:spMkLst>
        </pc:spChg>
        <pc:spChg chg="add del">
          <ac:chgData name="Aneetha Jayaraman" userId="1a9804f2-7439-4f88-8425-ea259a389c2d" providerId="ADAL" clId="{0CF64508-498E-4B22-8421-5A0C1934C2DE}" dt="2017-12-03T00:17:34.549" v="844" actId="26606"/>
          <ac:spMkLst>
            <pc:docMk/>
            <pc:sldMk cId="1898045487" sldId="298"/>
            <ac:spMk id="17" creationId="{3E1F47E4-066D-4C27-98C8-B2B2C7BABFEC}"/>
          </ac:spMkLst>
        </pc:spChg>
        <pc:spChg chg="add del">
          <ac:chgData name="Aneetha Jayaraman" userId="1a9804f2-7439-4f88-8425-ea259a389c2d" providerId="ADAL" clId="{0CF64508-498E-4B22-8421-5A0C1934C2DE}" dt="2017-12-03T00:17:33.059" v="842" actId="26606"/>
          <ac:spMkLst>
            <pc:docMk/>
            <pc:sldMk cId="1898045487" sldId="298"/>
            <ac:spMk id="18" creationId="{11394CD8-BD30-4B74-86F4-51FDF3383419}"/>
          </ac:spMkLst>
        </pc:spChg>
        <pc:spChg chg="add del">
          <ac:chgData name="Aneetha Jayaraman" userId="1a9804f2-7439-4f88-8425-ea259a389c2d" providerId="ADAL" clId="{0CF64508-498E-4B22-8421-5A0C1934C2DE}" dt="2017-12-03T00:17:34.549" v="844" actId="26606"/>
          <ac:spMkLst>
            <pc:docMk/>
            <pc:sldMk cId="1898045487" sldId="298"/>
            <ac:spMk id="20" creationId="{E945E29B-B971-41C6-A57B-B29BBB108A39}"/>
          </ac:spMkLst>
        </pc:spChg>
        <pc:spChg chg="add del">
          <ac:chgData name="Aneetha Jayaraman" userId="1a9804f2-7439-4f88-8425-ea259a389c2d" providerId="ADAL" clId="{0CF64508-498E-4B22-8421-5A0C1934C2DE}" dt="2017-12-03T00:17:35.789" v="846" actId="26606"/>
          <ac:spMkLst>
            <pc:docMk/>
            <pc:sldMk cId="1898045487" sldId="298"/>
            <ac:spMk id="24" creationId="{8CE06232-69FD-453D-8EB2-706087A9021A}"/>
          </ac:spMkLst>
        </pc:spChg>
        <pc:spChg chg="add del">
          <ac:chgData name="Aneetha Jayaraman" userId="1a9804f2-7439-4f88-8425-ea259a389c2d" providerId="ADAL" clId="{0CF64508-498E-4B22-8421-5A0C1934C2DE}" dt="2017-12-03T00:17:36.829" v="848" actId="26606"/>
          <ac:spMkLst>
            <pc:docMk/>
            <pc:sldMk cId="1898045487" sldId="298"/>
            <ac:spMk id="26" creationId="{E4F9F79B-A093-478E-96B5-EE02BC93A858}"/>
          </ac:spMkLst>
        </pc:spChg>
        <pc:spChg chg="add del">
          <ac:chgData name="Aneetha Jayaraman" userId="1a9804f2-7439-4f88-8425-ea259a389c2d" providerId="ADAL" clId="{0CF64508-498E-4B22-8421-5A0C1934C2DE}" dt="2017-12-03T00:17:36.829" v="848" actId="26606"/>
          <ac:spMkLst>
            <pc:docMk/>
            <pc:sldMk cId="1898045487" sldId="298"/>
            <ac:spMk id="28" creationId="{F7194F93-1F71-4A70-9DF1-28F183771111}"/>
          </ac:spMkLst>
        </pc:spChg>
        <pc:spChg chg="add del">
          <ac:chgData name="Aneetha Jayaraman" userId="1a9804f2-7439-4f88-8425-ea259a389c2d" providerId="ADAL" clId="{0CF64508-498E-4B22-8421-5A0C1934C2DE}" dt="2017-12-03T00:17:36.829" v="848" actId="26606"/>
          <ac:spMkLst>
            <pc:docMk/>
            <pc:sldMk cId="1898045487" sldId="298"/>
            <ac:spMk id="29" creationId="{9BBC0C84-DC2A-43AE-9576-0A44295E8B9C}"/>
          </ac:spMkLst>
        </pc:spChg>
        <pc:spChg chg="add del">
          <ac:chgData name="Aneetha Jayaraman" userId="1a9804f2-7439-4f88-8425-ea259a389c2d" providerId="ADAL" clId="{0CF64508-498E-4B22-8421-5A0C1934C2DE}" dt="2017-12-03T00:17:36.829" v="848" actId="26606"/>
          <ac:spMkLst>
            <pc:docMk/>
            <pc:sldMk cId="1898045487" sldId="298"/>
            <ac:spMk id="30" creationId="{11394CD8-BD30-4B74-86F4-51FDF3383419}"/>
          </ac:spMkLst>
        </pc:spChg>
        <pc:spChg chg="add del">
          <ac:chgData name="Aneetha Jayaraman" userId="1a9804f2-7439-4f88-8425-ea259a389c2d" providerId="ADAL" clId="{0CF64508-498E-4B22-8421-5A0C1934C2DE}" dt="2017-12-03T00:17:38.343" v="850" actId="26606"/>
          <ac:spMkLst>
            <pc:docMk/>
            <pc:sldMk cId="1898045487" sldId="298"/>
            <ac:spMk id="32" creationId="{EA67B5B4-3A24-436E-B663-1B2EBFF8A0CD}"/>
          </ac:spMkLst>
        </pc:spChg>
        <pc:spChg chg="add del">
          <ac:chgData name="Aneetha Jayaraman" userId="1a9804f2-7439-4f88-8425-ea259a389c2d" providerId="ADAL" clId="{0CF64508-498E-4B22-8421-5A0C1934C2DE}" dt="2017-12-03T00:17:38.343" v="850" actId="26606"/>
          <ac:spMkLst>
            <pc:docMk/>
            <pc:sldMk cId="1898045487" sldId="298"/>
            <ac:spMk id="33" creationId="{987FDF89-C993-41F4-A1B8-DBAFF16008A9}"/>
          </ac:spMkLst>
        </pc:spChg>
        <pc:spChg chg="add del">
          <ac:chgData name="Aneetha Jayaraman" userId="1a9804f2-7439-4f88-8425-ea259a389c2d" providerId="ADAL" clId="{0CF64508-498E-4B22-8421-5A0C1934C2DE}" dt="2017-12-03T00:17:38.343" v="850" actId="26606"/>
          <ac:spMkLst>
            <pc:docMk/>
            <pc:sldMk cId="1898045487" sldId="298"/>
            <ac:spMk id="34" creationId="{64E585EA-75FD-4025-8270-F66A58A15CDA}"/>
          </ac:spMkLst>
        </pc:spChg>
        <pc:spChg chg="add del">
          <ac:chgData name="Aneetha Jayaraman" userId="1a9804f2-7439-4f88-8425-ea259a389c2d" providerId="ADAL" clId="{0CF64508-498E-4B22-8421-5A0C1934C2DE}" dt="2017-12-03T00:17:45.049" v="852" actId="26606"/>
          <ac:spMkLst>
            <pc:docMk/>
            <pc:sldMk cId="1898045487" sldId="298"/>
            <ac:spMk id="36" creationId="{F98ED85F-DCEE-4B50-802E-71A6E3E12B04}"/>
          </ac:spMkLst>
        </pc:spChg>
        <pc:spChg chg="add del">
          <ac:chgData name="Aneetha Jayaraman" userId="1a9804f2-7439-4f88-8425-ea259a389c2d" providerId="ADAL" clId="{0CF64508-498E-4B22-8421-5A0C1934C2DE}" dt="2017-12-03T00:17:46.163" v="854" actId="26606"/>
          <ac:spMkLst>
            <pc:docMk/>
            <pc:sldMk cId="1898045487" sldId="298"/>
            <ac:spMk id="38" creationId="{E89ACC69-ADF2-492B-84C5-EA2CC16071F3}"/>
          </ac:spMkLst>
        </pc:spChg>
        <pc:spChg chg="add del">
          <ac:chgData name="Aneetha Jayaraman" userId="1a9804f2-7439-4f88-8425-ea259a389c2d" providerId="ADAL" clId="{0CF64508-498E-4B22-8421-5A0C1934C2DE}" dt="2017-12-03T00:19:39.182" v="864" actId="26606"/>
          <ac:spMkLst>
            <pc:docMk/>
            <pc:sldMk cId="1898045487" sldId="298"/>
            <ac:spMk id="41" creationId="{8D70B121-56F4-4848-B38B-182089D909FA}"/>
          </ac:spMkLst>
        </pc:spChg>
        <pc:spChg chg="add del">
          <ac:chgData name="Aneetha Jayaraman" userId="1a9804f2-7439-4f88-8425-ea259a389c2d" providerId="ADAL" clId="{0CF64508-498E-4B22-8421-5A0C1934C2DE}" dt="2017-12-03T00:19:27.631" v="861" actId="26606"/>
          <ac:spMkLst>
            <pc:docMk/>
            <pc:sldMk cId="1898045487" sldId="298"/>
            <ac:spMk id="47" creationId="{E4F9F79B-A093-478E-96B5-EE02BC93A858}"/>
          </ac:spMkLst>
        </pc:spChg>
        <pc:spChg chg="add del">
          <ac:chgData name="Aneetha Jayaraman" userId="1a9804f2-7439-4f88-8425-ea259a389c2d" providerId="ADAL" clId="{0CF64508-498E-4B22-8421-5A0C1934C2DE}" dt="2017-12-03T00:19:27.631" v="861" actId="26606"/>
          <ac:spMkLst>
            <pc:docMk/>
            <pc:sldMk cId="1898045487" sldId="298"/>
            <ac:spMk id="51" creationId="{F7194F93-1F71-4A70-9DF1-28F183771111}"/>
          </ac:spMkLst>
        </pc:spChg>
        <pc:spChg chg="add del">
          <ac:chgData name="Aneetha Jayaraman" userId="1a9804f2-7439-4f88-8425-ea259a389c2d" providerId="ADAL" clId="{0CF64508-498E-4B22-8421-5A0C1934C2DE}" dt="2017-12-03T00:19:27.631" v="861" actId="26606"/>
          <ac:spMkLst>
            <pc:docMk/>
            <pc:sldMk cId="1898045487" sldId="298"/>
            <ac:spMk id="53" creationId="{9BBC0C84-DC2A-43AE-9576-0A44295E8B9C}"/>
          </ac:spMkLst>
        </pc:spChg>
        <pc:spChg chg="add del">
          <ac:chgData name="Aneetha Jayaraman" userId="1a9804f2-7439-4f88-8425-ea259a389c2d" providerId="ADAL" clId="{0CF64508-498E-4B22-8421-5A0C1934C2DE}" dt="2017-12-03T00:19:27.631" v="861" actId="26606"/>
          <ac:spMkLst>
            <pc:docMk/>
            <pc:sldMk cId="1898045487" sldId="298"/>
            <ac:spMk id="55" creationId="{11394CD8-BD30-4B74-86F4-51FDF3383419}"/>
          </ac:spMkLst>
        </pc:spChg>
        <pc:spChg chg="add del">
          <ac:chgData name="Aneetha Jayaraman" userId="1a9804f2-7439-4f88-8425-ea259a389c2d" providerId="ADAL" clId="{0CF64508-498E-4B22-8421-5A0C1934C2DE}" dt="2017-12-03T00:19:39.169" v="863" actId="26606"/>
          <ac:spMkLst>
            <pc:docMk/>
            <pc:sldMk cId="1898045487" sldId="298"/>
            <ac:spMk id="57" creationId="{D4C3103B-AE2E-41DA-8805-65F1A948FD5A}"/>
          </ac:spMkLst>
        </pc:spChg>
        <pc:spChg chg="add del">
          <ac:chgData name="Aneetha Jayaraman" userId="1a9804f2-7439-4f88-8425-ea259a389c2d" providerId="ADAL" clId="{0CF64508-498E-4B22-8421-5A0C1934C2DE}" dt="2017-12-03T00:19:39.169" v="863" actId="26606"/>
          <ac:spMkLst>
            <pc:docMk/>
            <pc:sldMk cId="1898045487" sldId="298"/>
            <ac:spMk id="58" creationId="{CB1340FC-C4E2-4CD5-9BCA-7A022E8B4989}"/>
          </ac:spMkLst>
        </pc:spChg>
        <pc:spChg chg="add del">
          <ac:chgData name="Aneetha Jayaraman" userId="1a9804f2-7439-4f88-8425-ea259a389c2d" providerId="ADAL" clId="{0CF64508-498E-4B22-8421-5A0C1934C2DE}" dt="2017-12-03T00:19:39.169" v="863" actId="26606"/>
          <ac:spMkLst>
            <pc:docMk/>
            <pc:sldMk cId="1898045487" sldId="298"/>
            <ac:spMk id="59" creationId="{E3BC0C31-69A7-4200-9AFE-927230E1E04C}"/>
          </ac:spMkLst>
        </pc:spChg>
        <pc:spChg chg="add del">
          <ac:chgData name="Aneetha Jayaraman" userId="1a9804f2-7439-4f88-8425-ea259a389c2d" providerId="ADAL" clId="{0CF64508-498E-4B22-8421-5A0C1934C2DE}" dt="2017-12-03T00:32:37.996" v="1215" actId="26606"/>
          <ac:spMkLst>
            <pc:docMk/>
            <pc:sldMk cId="1898045487" sldId="298"/>
            <ac:spMk id="62" creationId="{8D70B121-56F4-4848-B38B-182089D909FA}"/>
          </ac:spMkLst>
        </pc:spChg>
        <pc:spChg chg="add del">
          <ac:chgData name="Aneetha Jayaraman" userId="1a9804f2-7439-4f88-8425-ea259a389c2d" providerId="ADAL" clId="{0CF64508-498E-4B22-8421-5A0C1934C2DE}" dt="2017-12-03T00:34:18.782" v="1330" actId="26606"/>
          <ac:spMkLst>
            <pc:docMk/>
            <pc:sldMk cId="1898045487" sldId="298"/>
            <ac:spMk id="68" creationId="{8D70B121-56F4-4848-B38B-182089D909FA}"/>
          </ac:spMkLst>
        </pc:spChg>
        <pc:spChg chg="add del">
          <ac:chgData name="Aneetha Jayaraman" userId="1a9804f2-7439-4f88-8425-ea259a389c2d" providerId="ADAL" clId="{0CF64508-498E-4B22-8421-5A0C1934C2DE}" dt="2017-12-03T00:34:18.758" v="1329" actId="26606"/>
          <ac:spMkLst>
            <pc:docMk/>
            <pc:sldMk cId="1898045487" sldId="298"/>
            <ac:spMk id="75" creationId="{793EF0C2-EE57-40DD-B754-BF1477FABABB}"/>
          </ac:spMkLst>
        </pc:spChg>
        <pc:spChg chg="add del mod">
          <ac:chgData name="Aneetha Jayaraman" userId="1a9804f2-7439-4f88-8425-ea259a389c2d" providerId="ADAL" clId="{0CF64508-498E-4B22-8421-5A0C1934C2DE}" dt="2017-12-03T17:14:35.747" v="5078" actId="404"/>
          <ac:spMkLst>
            <pc:docMk/>
            <pc:sldMk cId="1898045487" sldId="298"/>
            <ac:spMk id="77" creationId="{1A3688C8-DFCE-4CCD-BCF0-5FB239E5072D}"/>
          </ac:spMkLst>
        </pc:spChg>
        <pc:spChg chg="add del">
          <ac:chgData name="Aneetha Jayaraman" userId="1a9804f2-7439-4f88-8425-ea259a389c2d" providerId="ADAL" clId="{0CF64508-498E-4B22-8421-5A0C1934C2DE}" dt="2017-12-03T07:22:59.184" v="4442" actId="478"/>
          <ac:spMkLst>
            <pc:docMk/>
            <pc:sldMk cId="1898045487" sldId="298"/>
            <ac:spMk id="78" creationId="{0482A7D0-DB09-4EBA-8D52-E6A5934B668D}"/>
          </ac:spMkLst>
        </pc:spChg>
        <pc:spChg chg="add del mod">
          <ac:chgData name="Aneetha Jayaraman" userId="1a9804f2-7439-4f88-8425-ea259a389c2d" providerId="ADAL" clId="{0CF64508-498E-4B22-8421-5A0C1934C2DE}" dt="2017-12-03T17:14:35.747" v="5078" actId="404"/>
          <ac:spMkLst>
            <pc:docMk/>
            <pc:sldMk cId="1898045487" sldId="298"/>
            <ac:spMk id="81" creationId="{8482FDCF-45F3-40F1-8751-19B7AFB3CFCE}"/>
          </ac:spMkLst>
        </pc:spChg>
        <pc:spChg chg="add del">
          <ac:chgData name="Aneetha Jayaraman" userId="1a9804f2-7439-4f88-8425-ea259a389c2d" providerId="ADAL" clId="{0CF64508-498E-4B22-8421-5A0C1934C2DE}" dt="2017-12-03T16:42:37.662" v="4932" actId="26606"/>
          <ac:spMkLst>
            <pc:docMk/>
            <pc:sldMk cId="1898045487" sldId="298"/>
            <ac:spMk id="86" creationId="{0482A7D0-DB09-4EBA-8D52-E6A5934B668D}"/>
          </ac:spMkLst>
        </pc:spChg>
        <pc:spChg chg="add del">
          <ac:chgData name="Aneetha Jayaraman" userId="1a9804f2-7439-4f88-8425-ea259a389c2d" providerId="ADAL" clId="{0CF64508-498E-4B22-8421-5A0C1934C2DE}" dt="2017-12-03T16:42:37.662" v="4932" actId="26606"/>
          <ac:spMkLst>
            <pc:docMk/>
            <pc:sldMk cId="1898045487" sldId="298"/>
            <ac:spMk id="88" creationId="{1A3688C8-DFCE-4CCD-BCF0-5FB239E5072D}"/>
          </ac:spMkLst>
        </pc:spChg>
        <pc:spChg chg="add del">
          <ac:chgData name="Aneetha Jayaraman" userId="1a9804f2-7439-4f88-8425-ea259a389c2d" providerId="ADAL" clId="{0CF64508-498E-4B22-8421-5A0C1934C2DE}" dt="2017-12-03T16:42:37.662" v="4932" actId="26606"/>
          <ac:spMkLst>
            <pc:docMk/>
            <pc:sldMk cId="1898045487" sldId="298"/>
            <ac:spMk id="92" creationId="{8482FDCF-45F3-40F1-8751-19B7AFB3CFCE}"/>
          </ac:spMkLst>
        </pc:spChg>
        <pc:spChg chg="add del">
          <ac:chgData name="Aneetha Jayaraman" userId="1a9804f2-7439-4f88-8425-ea259a389c2d" providerId="ADAL" clId="{0CF64508-498E-4B22-8421-5A0C1934C2DE}" dt="2017-12-03T16:42:38.947" v="4934" actId="26606"/>
          <ac:spMkLst>
            <pc:docMk/>
            <pc:sldMk cId="1898045487" sldId="298"/>
            <ac:spMk id="94" creationId="{793EF0C2-EE57-40DD-B754-BF1477FABABB}"/>
          </ac:spMkLst>
        </pc:spChg>
        <pc:spChg chg="add del">
          <ac:chgData name="Aneetha Jayaraman" userId="1a9804f2-7439-4f88-8425-ea259a389c2d" providerId="ADAL" clId="{0CF64508-498E-4B22-8421-5A0C1934C2DE}" dt="2017-12-03T16:43:40.495" v="4946" actId="26606"/>
          <ac:spMkLst>
            <pc:docMk/>
            <pc:sldMk cId="1898045487" sldId="298"/>
            <ac:spMk id="96" creationId="{0482A7D0-DB09-4EBA-8D52-E6A5934B668D}"/>
          </ac:spMkLst>
        </pc:spChg>
        <pc:spChg chg="add del">
          <ac:chgData name="Aneetha Jayaraman" userId="1a9804f2-7439-4f88-8425-ea259a389c2d" providerId="ADAL" clId="{0CF64508-498E-4B22-8421-5A0C1934C2DE}" dt="2017-12-03T16:43:40.495" v="4946" actId="26606"/>
          <ac:spMkLst>
            <pc:docMk/>
            <pc:sldMk cId="1898045487" sldId="298"/>
            <ac:spMk id="97" creationId="{1A3688C8-DFCE-4CCD-BCF0-5FB239E5072D}"/>
          </ac:spMkLst>
        </pc:spChg>
        <pc:spChg chg="add del">
          <ac:chgData name="Aneetha Jayaraman" userId="1a9804f2-7439-4f88-8425-ea259a389c2d" providerId="ADAL" clId="{0CF64508-498E-4B22-8421-5A0C1934C2DE}" dt="2017-12-03T16:43:40.495" v="4946" actId="26606"/>
          <ac:spMkLst>
            <pc:docMk/>
            <pc:sldMk cId="1898045487" sldId="298"/>
            <ac:spMk id="99" creationId="{8482FDCF-45F3-40F1-8751-19B7AFB3CFCE}"/>
          </ac:spMkLst>
        </pc:spChg>
        <pc:grpChg chg="add del">
          <ac:chgData name="Aneetha Jayaraman" userId="1a9804f2-7439-4f88-8425-ea259a389c2d" providerId="ADAL" clId="{0CF64508-498E-4B22-8421-5A0C1934C2DE}" dt="2017-12-03T00:17:34.549" v="844" actId="26606"/>
          <ac:grpSpMkLst>
            <pc:docMk/>
            <pc:sldMk cId="1898045487" sldId="298"/>
            <ac:grpSpMk id="21" creationId="{4C76015D-CFEA-4204-9A50-352560FFC252}"/>
          </ac:grpSpMkLst>
        </pc:grpChg>
        <pc:picChg chg="add del mod ord">
          <ac:chgData name="Aneetha Jayaraman" userId="1a9804f2-7439-4f88-8425-ea259a389c2d" providerId="ADAL" clId="{0CF64508-498E-4B22-8421-5A0C1934C2DE}" dt="2017-12-03T17:22:47.274" v="5097" actId="404"/>
          <ac:picMkLst>
            <pc:docMk/>
            <pc:sldMk cId="1898045487" sldId="298"/>
            <ac:picMk id="2" creationId="{54F1B912-4604-4E47-8303-7739D7C3B63B}"/>
          </ac:picMkLst>
        </pc:picChg>
        <pc:picChg chg="add del ord">
          <ac:chgData name="Aneetha Jayaraman" userId="1a9804f2-7439-4f88-8425-ea259a389c2d" providerId="ADAL" clId="{0CF64508-498E-4B22-8421-5A0C1934C2DE}" dt="2017-12-03T17:17:29.536" v="5090" actId="404"/>
          <ac:picMkLst>
            <pc:docMk/>
            <pc:sldMk cId="1898045487" sldId="298"/>
            <ac:picMk id="17" creationId="{FAEFB6A4-3E78-4C06-BBE5-3FD179F8A9E3}"/>
          </ac:picMkLst>
        </pc:picChg>
        <pc:picChg chg="add del">
          <ac:chgData name="Aneetha Jayaraman" userId="1a9804f2-7439-4f88-8425-ea259a389c2d" providerId="ADAL" clId="{0CF64508-498E-4B22-8421-5A0C1934C2DE}" dt="2017-12-03T17:17:38.453" v="5092" actId="404"/>
          <ac:picMkLst>
            <pc:docMk/>
            <pc:sldMk cId="1898045487" sldId="298"/>
            <ac:picMk id="18" creationId="{49711AA8-23F6-40E8-8F8F-EC3348264051}"/>
          </ac:picMkLst>
        </pc:picChg>
        <pc:cxnChg chg="add del">
          <ac:chgData name="Aneetha Jayaraman" userId="1a9804f2-7439-4f88-8425-ea259a389c2d" providerId="ADAL" clId="{0CF64508-498E-4B22-8421-5A0C1934C2DE}" dt="2017-12-03T00:17:33.059" v="842" actId="26606"/>
          <ac:cxnSpMkLst>
            <pc:docMk/>
            <pc:sldMk cId="1898045487" sldId="298"/>
            <ac:cxnSpMk id="12" creationId="{D4C22394-EBC2-4FAF-A555-6C02D589EED7}"/>
          </ac:cxnSpMkLst>
        </pc:cxnChg>
        <pc:cxnChg chg="add del">
          <ac:chgData name="Aneetha Jayaraman" userId="1a9804f2-7439-4f88-8425-ea259a389c2d" providerId="ADAL" clId="{0CF64508-498E-4B22-8421-5A0C1934C2DE}" dt="2017-12-03T00:17:36.829" v="848" actId="26606"/>
          <ac:cxnSpMkLst>
            <pc:docMk/>
            <pc:sldMk cId="1898045487" sldId="298"/>
            <ac:cxnSpMk id="27" creationId="{D4C22394-EBC2-4FAF-A555-6C02D589EED7}"/>
          </ac:cxnSpMkLst>
        </pc:cxnChg>
        <pc:cxnChg chg="add del">
          <ac:chgData name="Aneetha Jayaraman" userId="1a9804f2-7439-4f88-8425-ea259a389c2d" providerId="ADAL" clId="{0CF64508-498E-4B22-8421-5A0C1934C2DE}" dt="2017-12-03T00:17:46.163" v="854" actId="26606"/>
          <ac:cxnSpMkLst>
            <pc:docMk/>
            <pc:sldMk cId="1898045487" sldId="298"/>
            <ac:cxnSpMk id="39" creationId="{F2AE495E-2AAF-4BC1-87A5-331009D82896}"/>
          </ac:cxnSpMkLst>
        </pc:cxnChg>
        <pc:cxnChg chg="add del">
          <ac:chgData name="Aneetha Jayaraman" userId="1a9804f2-7439-4f88-8425-ea259a389c2d" providerId="ADAL" clId="{0CF64508-498E-4B22-8421-5A0C1934C2DE}" dt="2017-12-03T00:19:39.182" v="864" actId="26606"/>
          <ac:cxnSpMkLst>
            <pc:docMk/>
            <pc:sldMk cId="1898045487" sldId="298"/>
            <ac:cxnSpMk id="42" creationId="{2D72A2C9-F3CA-4216-8BAD-FA4C970C3C4E}"/>
          </ac:cxnSpMkLst>
        </pc:cxnChg>
        <pc:cxnChg chg="add del">
          <ac:chgData name="Aneetha Jayaraman" userId="1a9804f2-7439-4f88-8425-ea259a389c2d" providerId="ADAL" clId="{0CF64508-498E-4B22-8421-5A0C1934C2DE}" dt="2017-12-03T00:19:27.631" v="861" actId="26606"/>
          <ac:cxnSpMkLst>
            <pc:docMk/>
            <pc:sldMk cId="1898045487" sldId="298"/>
            <ac:cxnSpMk id="49" creationId="{D4C22394-EBC2-4FAF-A555-6C02D589EED7}"/>
          </ac:cxnSpMkLst>
        </pc:cxnChg>
        <pc:cxnChg chg="add del">
          <ac:chgData name="Aneetha Jayaraman" userId="1a9804f2-7439-4f88-8425-ea259a389c2d" providerId="ADAL" clId="{0CF64508-498E-4B22-8421-5A0C1934C2DE}" dt="2017-12-03T00:19:39.169" v="863" actId="26606"/>
          <ac:cxnSpMkLst>
            <pc:docMk/>
            <pc:sldMk cId="1898045487" sldId="298"/>
            <ac:cxnSpMk id="60" creationId="{45B5AFC7-2F07-4F7B-9151-E45D7548D8F3}"/>
          </ac:cxnSpMkLst>
        </pc:cxnChg>
        <pc:cxnChg chg="add del">
          <ac:chgData name="Aneetha Jayaraman" userId="1a9804f2-7439-4f88-8425-ea259a389c2d" providerId="ADAL" clId="{0CF64508-498E-4B22-8421-5A0C1934C2DE}" dt="2017-12-03T00:32:37.996" v="1215" actId="26606"/>
          <ac:cxnSpMkLst>
            <pc:docMk/>
            <pc:sldMk cId="1898045487" sldId="298"/>
            <ac:cxnSpMk id="63" creationId="{2D72A2C9-F3CA-4216-8BAD-FA4C970C3C4E}"/>
          </ac:cxnSpMkLst>
        </pc:cxnChg>
        <pc:cxnChg chg="add del">
          <ac:chgData name="Aneetha Jayaraman" userId="1a9804f2-7439-4f88-8425-ea259a389c2d" providerId="ADAL" clId="{0CF64508-498E-4B22-8421-5A0C1934C2DE}" dt="2017-12-03T00:34:18.782" v="1330" actId="26606"/>
          <ac:cxnSpMkLst>
            <pc:docMk/>
            <pc:sldMk cId="1898045487" sldId="298"/>
            <ac:cxnSpMk id="70" creationId="{2D72A2C9-F3CA-4216-8BAD-FA4C970C3C4E}"/>
          </ac:cxnSpMkLst>
        </pc:cxnChg>
        <pc:cxnChg chg="add del mod">
          <ac:chgData name="Aneetha Jayaraman" userId="1a9804f2-7439-4f88-8425-ea259a389c2d" providerId="ADAL" clId="{0CF64508-498E-4B22-8421-5A0C1934C2DE}" dt="2017-12-03T17:14:35.747" v="5078" actId="404"/>
          <ac:cxnSpMkLst>
            <pc:docMk/>
            <pc:sldMk cId="1898045487" sldId="298"/>
            <ac:cxnSpMk id="79" creationId="{D598FBE3-48D2-40A2-B7E6-F485834C8213}"/>
          </ac:cxnSpMkLst>
        </pc:cxnChg>
        <pc:cxnChg chg="add del">
          <ac:chgData name="Aneetha Jayaraman" userId="1a9804f2-7439-4f88-8425-ea259a389c2d" providerId="ADAL" clId="{0CF64508-498E-4B22-8421-5A0C1934C2DE}" dt="2017-12-03T16:42:37.662" v="4932" actId="26606"/>
          <ac:cxnSpMkLst>
            <pc:docMk/>
            <pc:sldMk cId="1898045487" sldId="298"/>
            <ac:cxnSpMk id="90" creationId="{D598FBE3-48D2-40A2-B7E6-F485834C8213}"/>
          </ac:cxnSpMkLst>
        </pc:cxnChg>
        <pc:cxnChg chg="add del">
          <ac:chgData name="Aneetha Jayaraman" userId="1a9804f2-7439-4f88-8425-ea259a389c2d" providerId="ADAL" clId="{0CF64508-498E-4B22-8421-5A0C1934C2DE}" dt="2017-12-03T16:43:40.495" v="4946" actId="26606"/>
          <ac:cxnSpMkLst>
            <pc:docMk/>
            <pc:sldMk cId="1898045487" sldId="298"/>
            <ac:cxnSpMk id="98" creationId="{D598FBE3-48D2-40A2-B7E6-F485834C8213}"/>
          </ac:cxnSpMkLst>
        </pc:cxnChg>
      </pc:sldChg>
      <pc:sldChg chg="addSp delSp modSp add del modTransition">
        <pc:chgData name="Aneetha Jayaraman" userId="1a9804f2-7439-4f88-8425-ea259a389c2d" providerId="ADAL" clId="{0CF64508-498E-4B22-8421-5A0C1934C2DE}" dt="2017-12-03T00:15:02.728" v="831" actId="2696"/>
        <pc:sldMkLst>
          <pc:docMk/>
          <pc:sldMk cId="3563283743" sldId="298"/>
        </pc:sldMkLst>
        <pc:spChg chg="del">
          <ac:chgData name="Aneetha Jayaraman" userId="1a9804f2-7439-4f88-8425-ea259a389c2d" providerId="ADAL" clId="{0CF64508-498E-4B22-8421-5A0C1934C2DE}" dt="2017-12-03T00:14:45.392" v="830" actId="2696"/>
          <ac:spMkLst>
            <pc:docMk/>
            <pc:sldMk cId="3563283743" sldId="298"/>
            <ac:spMk id="2" creationId="{5ADBAEF9-DA21-4326-A0B2-BBF85B8FAEB4}"/>
          </ac:spMkLst>
        </pc:spChg>
        <pc:spChg chg="del">
          <ac:chgData name="Aneetha Jayaraman" userId="1a9804f2-7439-4f88-8425-ea259a389c2d" providerId="ADAL" clId="{0CF64508-498E-4B22-8421-5A0C1934C2DE}" dt="2017-12-03T00:14:45.392" v="830" actId="2696"/>
          <ac:spMkLst>
            <pc:docMk/>
            <pc:sldMk cId="3563283743" sldId="298"/>
            <ac:spMk id="3" creationId="{C67C578A-4136-4092-BF00-4F8E8F7F9192}"/>
          </ac:spMkLst>
        </pc:spChg>
        <pc:spChg chg="add mod">
          <ac:chgData name="Aneetha Jayaraman" userId="1a9804f2-7439-4f88-8425-ea259a389c2d" providerId="ADAL" clId="{0CF64508-498E-4B22-8421-5A0C1934C2DE}" dt="2017-12-03T00:14:45.392" v="830" actId="2696"/>
          <ac:spMkLst>
            <pc:docMk/>
            <pc:sldMk cId="3563283743" sldId="298"/>
            <ac:spMk id="4" creationId="{2F660F76-4213-4371-9F54-86880C4931A8}"/>
          </ac:spMkLst>
        </pc:spChg>
        <pc:spChg chg="add mod">
          <ac:chgData name="Aneetha Jayaraman" userId="1a9804f2-7439-4f88-8425-ea259a389c2d" providerId="ADAL" clId="{0CF64508-498E-4B22-8421-5A0C1934C2DE}" dt="2017-12-03T00:14:45.392" v="830" actId="2696"/>
          <ac:spMkLst>
            <pc:docMk/>
            <pc:sldMk cId="3563283743" sldId="298"/>
            <ac:spMk id="5" creationId="{798746C6-2C5B-4DC0-B460-A626ECEF6025}"/>
          </ac:spMkLst>
        </pc:spChg>
      </pc:sldChg>
      <pc:sldChg chg="addSp delSp modSp add mod setBg setClrOvrMap">
        <pc:chgData name="Aneetha Jayaraman" userId="1a9804f2-7439-4f88-8425-ea259a389c2d" providerId="ADAL" clId="{0CF64508-498E-4B22-8421-5A0C1934C2DE}" dt="2017-12-03T17:27:04.831" v="5110" actId="404"/>
        <pc:sldMkLst>
          <pc:docMk/>
          <pc:sldMk cId="2372443371" sldId="299"/>
        </pc:sldMkLst>
        <pc:spChg chg="mod">
          <ac:chgData name="Aneetha Jayaraman" userId="1a9804f2-7439-4f88-8425-ea259a389c2d" providerId="ADAL" clId="{0CF64508-498E-4B22-8421-5A0C1934C2DE}" dt="2017-12-03T16:43:20.229" v="4945" actId="26606"/>
          <ac:spMkLst>
            <pc:docMk/>
            <pc:sldMk cId="2372443371" sldId="299"/>
            <ac:spMk id="2" creationId="{B9152A56-A3C9-4F83-BD56-70F43FF03BAF}"/>
          </ac:spMkLst>
        </pc:spChg>
        <pc:spChg chg="del mod">
          <ac:chgData name="Aneetha Jayaraman" userId="1a9804f2-7439-4f88-8425-ea259a389c2d" providerId="ADAL" clId="{0CF64508-498E-4B22-8421-5A0C1934C2DE}" dt="2017-12-03T00:26:16.783" v="964" actId="26606"/>
          <ac:spMkLst>
            <pc:docMk/>
            <pc:sldMk cId="2372443371" sldId="299"/>
            <ac:spMk id="3" creationId="{C14FE24B-10D3-49A6-92DD-5C4EA750B8D8}"/>
          </ac:spMkLst>
        </pc:spChg>
        <pc:spChg chg="add del">
          <ac:chgData name="Aneetha Jayaraman" userId="1a9804f2-7439-4f88-8425-ea259a389c2d" providerId="ADAL" clId="{0CF64508-498E-4B22-8421-5A0C1934C2DE}" dt="2017-12-03T00:41:10.434" v="1519" actId="26606"/>
          <ac:spMkLst>
            <pc:docMk/>
            <pc:sldMk cId="2372443371" sldId="299"/>
            <ac:spMk id="13" creationId="{053FB2EE-284F-4C87-AB3D-BBF87A9FAB97}"/>
          </ac:spMkLst>
        </pc:spChg>
        <pc:spChg chg="add del">
          <ac:chgData name="Aneetha Jayaraman" userId="1a9804f2-7439-4f88-8425-ea259a389c2d" providerId="ADAL" clId="{0CF64508-498E-4B22-8421-5A0C1934C2DE}" dt="2017-12-03T07:25:06.063" v="4624" actId="478"/>
          <ac:spMkLst>
            <pc:docMk/>
            <pc:sldMk cId="2372443371" sldId="299"/>
            <ac:spMk id="18" creationId="{FB80A1D2-6F9F-4016-930C-BFED52697FFB}"/>
          </ac:spMkLst>
        </pc:spChg>
        <pc:spChg chg="add del mod">
          <ac:chgData name="Aneetha Jayaraman" userId="1a9804f2-7439-4f88-8425-ea259a389c2d" providerId="ADAL" clId="{0CF64508-498E-4B22-8421-5A0C1934C2DE}" dt="2017-12-03T17:23:55.954" v="5100" actId="404"/>
          <ac:spMkLst>
            <pc:docMk/>
            <pc:sldMk cId="2372443371" sldId="299"/>
            <ac:spMk id="20" creationId="{451CDBB9-1839-4716-85F6-68DADEE68E10}"/>
          </ac:spMkLst>
        </pc:spChg>
        <pc:spChg chg="add del mod">
          <ac:chgData name="Aneetha Jayaraman" userId="1a9804f2-7439-4f88-8425-ea259a389c2d" providerId="ADAL" clId="{0CF64508-498E-4B22-8421-5A0C1934C2DE}" dt="2017-12-03T17:23:55.954" v="5100" actId="404"/>
          <ac:spMkLst>
            <pc:docMk/>
            <pc:sldMk cId="2372443371" sldId="299"/>
            <ac:spMk id="22" creationId="{D0E7CE61-61C7-4642-A52F-E247DDDDEAA1}"/>
          </ac:spMkLst>
        </pc:spChg>
        <pc:spChg chg="add del">
          <ac:chgData name="Aneetha Jayaraman" userId="1a9804f2-7439-4f88-8425-ea259a389c2d" providerId="ADAL" clId="{0CF64508-498E-4B22-8421-5A0C1934C2DE}" dt="2017-12-03T16:42:56.652" v="4937" actId="26606"/>
          <ac:spMkLst>
            <pc:docMk/>
            <pc:sldMk cId="2372443371" sldId="299"/>
            <ac:spMk id="27" creationId="{559AE206-7EBA-4D33-8BC9-9D8158553F0E}"/>
          </ac:spMkLst>
        </pc:spChg>
        <pc:spChg chg="add del">
          <ac:chgData name="Aneetha Jayaraman" userId="1a9804f2-7439-4f88-8425-ea259a389c2d" providerId="ADAL" clId="{0CF64508-498E-4B22-8421-5A0C1934C2DE}" dt="2017-12-03T16:42:56.652" v="4937" actId="26606"/>
          <ac:spMkLst>
            <pc:docMk/>
            <pc:sldMk cId="2372443371" sldId="299"/>
            <ac:spMk id="31" creationId="{B672F332-AF08-46C6-94F0-77684310D7B7}"/>
          </ac:spMkLst>
        </pc:spChg>
        <pc:spChg chg="add del">
          <ac:chgData name="Aneetha Jayaraman" userId="1a9804f2-7439-4f88-8425-ea259a389c2d" providerId="ADAL" clId="{0CF64508-498E-4B22-8421-5A0C1934C2DE}" dt="2017-12-03T16:43:01.548" v="4941" actId="26606"/>
          <ac:spMkLst>
            <pc:docMk/>
            <pc:sldMk cId="2372443371" sldId="299"/>
            <ac:spMk id="32" creationId="{053FB2EE-284F-4C87-AB3D-BBF87A9FAB97}"/>
          </ac:spMkLst>
        </pc:spChg>
        <pc:spChg chg="add del">
          <ac:chgData name="Aneetha Jayaraman" userId="1a9804f2-7439-4f88-8425-ea259a389c2d" providerId="ADAL" clId="{0CF64508-498E-4B22-8421-5A0C1934C2DE}" dt="2017-12-03T16:42:56.652" v="4937" actId="26606"/>
          <ac:spMkLst>
            <pc:docMk/>
            <pc:sldMk cId="2372443371" sldId="299"/>
            <ac:spMk id="33" creationId="{34244EF8-D73A-40E1-BE73-D46E6B4B04ED}"/>
          </ac:spMkLst>
        </pc:spChg>
        <pc:spChg chg="add del">
          <ac:chgData name="Aneetha Jayaraman" userId="1a9804f2-7439-4f88-8425-ea259a389c2d" providerId="ADAL" clId="{0CF64508-498E-4B22-8421-5A0C1934C2DE}" dt="2017-12-03T16:42:56.652" v="4937" actId="26606"/>
          <ac:spMkLst>
            <pc:docMk/>
            <pc:sldMk cId="2372443371" sldId="299"/>
            <ac:spMk id="35" creationId="{AB84D7E8-4ECB-42D7-ADBF-01689B0F24AE}"/>
          </ac:spMkLst>
        </pc:spChg>
        <pc:spChg chg="add del">
          <ac:chgData name="Aneetha Jayaraman" userId="1a9804f2-7439-4f88-8425-ea259a389c2d" providerId="ADAL" clId="{0CF64508-498E-4B22-8421-5A0C1934C2DE}" dt="2017-12-03T16:42:56.652" v="4937" actId="26606"/>
          <ac:spMkLst>
            <pc:docMk/>
            <pc:sldMk cId="2372443371" sldId="299"/>
            <ac:spMk id="37" creationId="{6437D937-A7F1-4011-92B4-328E5BE1B166}"/>
          </ac:spMkLst>
        </pc:spChg>
        <pc:spChg chg="add del">
          <ac:chgData name="Aneetha Jayaraman" userId="1a9804f2-7439-4f88-8425-ea259a389c2d" providerId="ADAL" clId="{0CF64508-498E-4B22-8421-5A0C1934C2DE}" dt="2017-12-03T16:42:59.969" v="4939" actId="26606"/>
          <ac:spMkLst>
            <pc:docMk/>
            <pc:sldMk cId="2372443371" sldId="299"/>
            <ac:spMk id="39" creationId="{6F9EB9F2-07E2-4D64-BBD8-BB5B217F1218}"/>
          </ac:spMkLst>
        </pc:spChg>
        <pc:spChg chg="add del">
          <ac:chgData name="Aneetha Jayaraman" userId="1a9804f2-7439-4f88-8425-ea259a389c2d" providerId="ADAL" clId="{0CF64508-498E-4B22-8421-5A0C1934C2DE}" dt="2017-12-03T16:43:11.856" v="4943" actId="26606"/>
          <ac:spMkLst>
            <pc:docMk/>
            <pc:sldMk cId="2372443371" sldId="299"/>
            <ac:spMk id="45" creationId="{559AE206-7EBA-4D33-8BC9-9D8158553F0E}"/>
          </ac:spMkLst>
        </pc:spChg>
        <pc:spChg chg="add del">
          <ac:chgData name="Aneetha Jayaraman" userId="1a9804f2-7439-4f88-8425-ea259a389c2d" providerId="ADAL" clId="{0CF64508-498E-4B22-8421-5A0C1934C2DE}" dt="2017-12-03T16:43:11.856" v="4943" actId="26606"/>
          <ac:spMkLst>
            <pc:docMk/>
            <pc:sldMk cId="2372443371" sldId="299"/>
            <ac:spMk id="47" creationId="{B672F332-AF08-46C6-94F0-77684310D7B7}"/>
          </ac:spMkLst>
        </pc:spChg>
        <pc:spChg chg="add del">
          <ac:chgData name="Aneetha Jayaraman" userId="1a9804f2-7439-4f88-8425-ea259a389c2d" providerId="ADAL" clId="{0CF64508-498E-4B22-8421-5A0C1934C2DE}" dt="2017-12-03T16:43:11.856" v="4943" actId="26606"/>
          <ac:spMkLst>
            <pc:docMk/>
            <pc:sldMk cId="2372443371" sldId="299"/>
            <ac:spMk id="48" creationId="{34244EF8-D73A-40E1-BE73-D46E6B4B04ED}"/>
          </ac:spMkLst>
        </pc:spChg>
        <pc:spChg chg="add del">
          <ac:chgData name="Aneetha Jayaraman" userId="1a9804f2-7439-4f88-8425-ea259a389c2d" providerId="ADAL" clId="{0CF64508-498E-4B22-8421-5A0C1934C2DE}" dt="2017-12-03T16:43:11.856" v="4943" actId="26606"/>
          <ac:spMkLst>
            <pc:docMk/>
            <pc:sldMk cId="2372443371" sldId="299"/>
            <ac:spMk id="49" creationId="{AB84D7E8-4ECB-42D7-ADBF-01689B0F24AE}"/>
          </ac:spMkLst>
        </pc:spChg>
        <pc:spChg chg="add del">
          <ac:chgData name="Aneetha Jayaraman" userId="1a9804f2-7439-4f88-8425-ea259a389c2d" providerId="ADAL" clId="{0CF64508-498E-4B22-8421-5A0C1934C2DE}" dt="2017-12-03T16:43:11.856" v="4943" actId="26606"/>
          <ac:spMkLst>
            <pc:docMk/>
            <pc:sldMk cId="2372443371" sldId="299"/>
            <ac:spMk id="50" creationId="{6437D937-A7F1-4011-92B4-328E5BE1B166}"/>
          </ac:spMkLst>
        </pc:spChg>
        <pc:spChg chg="add del">
          <ac:chgData name="Aneetha Jayaraman" userId="1a9804f2-7439-4f88-8425-ea259a389c2d" providerId="ADAL" clId="{0CF64508-498E-4B22-8421-5A0C1934C2DE}" dt="2017-12-03T16:43:20.229" v="4945" actId="26606"/>
          <ac:spMkLst>
            <pc:docMk/>
            <pc:sldMk cId="2372443371" sldId="299"/>
            <ac:spMk id="52" creationId="{C5C95B05-B973-4CF6-96C3-DDF1E9253A3F}"/>
          </ac:spMkLst>
        </pc:spChg>
        <pc:spChg chg="add del">
          <ac:chgData name="Aneetha Jayaraman" userId="1a9804f2-7439-4f88-8425-ea259a389c2d" providerId="ADAL" clId="{0CF64508-498E-4B22-8421-5A0C1934C2DE}" dt="2017-12-03T16:43:20.229" v="4945" actId="26606"/>
          <ac:spMkLst>
            <pc:docMk/>
            <pc:sldMk cId="2372443371" sldId="299"/>
            <ac:spMk id="53" creationId="{65119085-2BA2-45AA-B174-25A8D3B545BC}"/>
          </ac:spMkLst>
        </pc:spChg>
        <pc:grpChg chg="add del">
          <ac:chgData name="Aneetha Jayaraman" userId="1a9804f2-7439-4f88-8425-ea259a389c2d" providerId="ADAL" clId="{0CF64508-498E-4B22-8421-5A0C1934C2DE}" dt="2017-12-03T00:41:10.434" v="1519" actId="26606"/>
          <ac:grpSpMkLst>
            <pc:docMk/>
            <pc:sldMk cId="2372443371" sldId="299"/>
            <ac:grpSpMk id="8" creationId="{D2C4BFA1-2075-4901-9E24-E41D1FDD51FD}"/>
          </ac:grpSpMkLst>
        </pc:grpChg>
        <pc:grpChg chg="add del">
          <ac:chgData name="Aneetha Jayaraman" userId="1a9804f2-7439-4f88-8425-ea259a389c2d" providerId="ADAL" clId="{0CF64508-498E-4B22-8421-5A0C1934C2DE}" dt="2017-12-03T16:43:01.548" v="4941" actId="26606"/>
          <ac:grpSpMkLst>
            <pc:docMk/>
            <pc:sldMk cId="2372443371" sldId="299"/>
            <ac:grpSpMk id="42" creationId="{D2C4BFA1-2075-4901-9E24-E41D1FDD51FD}"/>
          </ac:grpSpMkLst>
        </pc:grpChg>
        <pc:cxnChg chg="add del">
          <ac:chgData name="Aneetha Jayaraman" userId="1a9804f2-7439-4f88-8425-ea259a389c2d" providerId="ADAL" clId="{0CF64508-498E-4B22-8421-5A0C1934C2DE}" dt="2017-12-03T16:42:56.652" v="4937" actId="26606"/>
          <ac:cxnSpMkLst>
            <pc:docMk/>
            <pc:sldMk cId="2372443371" sldId="299"/>
            <ac:cxnSpMk id="29" creationId="{9E8E38ED-369A-44C2-B635-0BED0E48A6E8}"/>
          </ac:cxnSpMkLst>
        </pc:cxnChg>
        <pc:cxnChg chg="add del">
          <ac:chgData name="Aneetha Jayaraman" userId="1a9804f2-7439-4f88-8425-ea259a389c2d" providerId="ADAL" clId="{0CF64508-498E-4B22-8421-5A0C1934C2DE}" dt="2017-12-03T16:42:59.969" v="4939" actId="26606"/>
          <ac:cxnSpMkLst>
            <pc:docMk/>
            <pc:sldMk cId="2372443371" sldId="299"/>
            <ac:cxnSpMk id="40" creationId="{F0C57C7C-DFE9-4A1E-B7A9-DF40E63366BB}"/>
          </ac:cxnSpMkLst>
        </pc:cxnChg>
        <pc:cxnChg chg="add del">
          <ac:chgData name="Aneetha Jayaraman" userId="1a9804f2-7439-4f88-8425-ea259a389c2d" providerId="ADAL" clId="{0CF64508-498E-4B22-8421-5A0C1934C2DE}" dt="2017-12-03T16:43:11.856" v="4943" actId="26606"/>
          <ac:cxnSpMkLst>
            <pc:docMk/>
            <pc:sldMk cId="2372443371" sldId="299"/>
            <ac:cxnSpMk id="46" creationId="{9E8E38ED-369A-44C2-B635-0BED0E48A6E8}"/>
          </ac:cxnSpMkLst>
        </pc:cxnChg>
      </pc:sldChg>
      <pc:sldChg chg="addSp delSp modSp add del mod setBg setClrOvrMap">
        <pc:chgData name="Aneetha Jayaraman" userId="1a9804f2-7439-4f88-8425-ea259a389c2d" providerId="ADAL" clId="{0CF64508-498E-4B22-8421-5A0C1934C2DE}" dt="2017-12-03T00:24:49.043" v="961" actId="2696"/>
        <pc:sldMkLst>
          <pc:docMk/>
          <pc:sldMk cId="3012183495" sldId="299"/>
        </pc:sldMkLst>
        <pc:spChg chg="mod">
          <ac:chgData name="Aneetha Jayaraman" userId="1a9804f2-7439-4f88-8425-ea259a389c2d" providerId="ADAL" clId="{0CF64508-498E-4B22-8421-5A0C1934C2DE}" dt="2017-12-03T00:23:57.040" v="960" actId="26606"/>
          <ac:spMkLst>
            <pc:docMk/>
            <pc:sldMk cId="3012183495" sldId="299"/>
            <ac:spMk id="2" creationId="{B081E34B-573D-4686-A606-AF4F6354DE0A}"/>
          </ac:spMkLst>
        </pc:spChg>
        <pc:spChg chg="mod">
          <ac:chgData name="Aneetha Jayaraman" userId="1a9804f2-7439-4f88-8425-ea259a389c2d" providerId="ADAL" clId="{0CF64508-498E-4B22-8421-5A0C1934C2DE}" dt="2017-12-03T00:23:57.040" v="960" actId="26606"/>
          <ac:spMkLst>
            <pc:docMk/>
            <pc:sldMk cId="3012183495" sldId="299"/>
            <ac:spMk id="3" creationId="{6601B049-FCCA-4421-9ADC-A1D8F7D98E8D}"/>
          </ac:spMkLst>
        </pc:spChg>
        <pc:spChg chg="add del">
          <ac:chgData name="Aneetha Jayaraman" userId="1a9804f2-7439-4f88-8425-ea259a389c2d" providerId="ADAL" clId="{0CF64508-498E-4B22-8421-5A0C1934C2DE}" dt="2017-12-03T00:22:12.183" v="936" actId="26606"/>
          <ac:spMkLst>
            <pc:docMk/>
            <pc:sldMk cId="3012183495" sldId="299"/>
            <ac:spMk id="10" creationId="{4913D8DA-B72B-46FB-9E5D-656A0EB0A476}"/>
          </ac:spMkLst>
        </pc:spChg>
        <pc:spChg chg="add del">
          <ac:chgData name="Aneetha Jayaraman" userId="1a9804f2-7439-4f88-8425-ea259a389c2d" providerId="ADAL" clId="{0CF64508-498E-4B22-8421-5A0C1934C2DE}" dt="2017-12-03T00:22:12.183" v="936" actId="26606"/>
          <ac:spMkLst>
            <pc:docMk/>
            <pc:sldMk cId="3012183495" sldId="299"/>
            <ac:spMk id="12" creationId="{63CDDC8E-3FD0-4545-A664-7661835B4586}"/>
          </ac:spMkLst>
        </pc:spChg>
        <pc:spChg chg="add del">
          <ac:chgData name="Aneetha Jayaraman" userId="1a9804f2-7439-4f88-8425-ea259a389c2d" providerId="ADAL" clId="{0CF64508-498E-4B22-8421-5A0C1934C2DE}" dt="2017-12-03T00:22:23.471" v="938" actId="26606"/>
          <ac:spMkLst>
            <pc:docMk/>
            <pc:sldMk cId="3012183495" sldId="299"/>
            <ac:spMk id="13" creationId="{053FB2EE-284F-4C87-AB3D-BBF87A9FAB97}"/>
          </ac:spMkLst>
        </pc:spChg>
        <pc:spChg chg="add del">
          <ac:chgData name="Aneetha Jayaraman" userId="1a9804f2-7439-4f88-8425-ea259a389c2d" providerId="ADAL" clId="{0CF64508-498E-4B22-8421-5A0C1934C2DE}" dt="2017-12-03T00:22:56.700" v="948" actId="26606"/>
          <ac:spMkLst>
            <pc:docMk/>
            <pc:sldMk cId="3012183495" sldId="299"/>
            <ac:spMk id="16" creationId="{6F9EB9F2-07E2-4D64-BBD8-BB5B217F1218}"/>
          </ac:spMkLst>
        </pc:spChg>
        <pc:spChg chg="add del">
          <ac:chgData name="Aneetha Jayaraman" userId="1a9804f2-7439-4f88-8425-ea259a389c2d" providerId="ADAL" clId="{0CF64508-498E-4B22-8421-5A0C1934C2DE}" dt="2017-12-03T00:23:57.040" v="960" actId="26606"/>
          <ac:spMkLst>
            <pc:docMk/>
            <pc:sldMk cId="3012183495" sldId="299"/>
            <ac:spMk id="22" creationId="{559AE206-7EBA-4D33-8BC9-9D8158553F0E}"/>
          </ac:spMkLst>
        </pc:spChg>
        <pc:spChg chg="add del">
          <ac:chgData name="Aneetha Jayaraman" userId="1a9804f2-7439-4f88-8425-ea259a389c2d" providerId="ADAL" clId="{0CF64508-498E-4B22-8421-5A0C1934C2DE}" dt="2017-12-03T00:23:57.040" v="960" actId="26606"/>
          <ac:spMkLst>
            <pc:docMk/>
            <pc:sldMk cId="3012183495" sldId="299"/>
            <ac:spMk id="26" creationId="{B672F332-AF08-46C6-94F0-77684310D7B7}"/>
          </ac:spMkLst>
        </pc:spChg>
        <pc:spChg chg="add del">
          <ac:chgData name="Aneetha Jayaraman" userId="1a9804f2-7439-4f88-8425-ea259a389c2d" providerId="ADAL" clId="{0CF64508-498E-4B22-8421-5A0C1934C2DE}" dt="2017-12-03T00:23:57.040" v="960" actId="26606"/>
          <ac:spMkLst>
            <pc:docMk/>
            <pc:sldMk cId="3012183495" sldId="299"/>
            <ac:spMk id="28" creationId="{34244EF8-D73A-40E1-BE73-D46E6B4B04ED}"/>
          </ac:spMkLst>
        </pc:spChg>
        <pc:spChg chg="add del">
          <ac:chgData name="Aneetha Jayaraman" userId="1a9804f2-7439-4f88-8425-ea259a389c2d" providerId="ADAL" clId="{0CF64508-498E-4B22-8421-5A0C1934C2DE}" dt="2017-12-03T00:23:57.040" v="960" actId="26606"/>
          <ac:spMkLst>
            <pc:docMk/>
            <pc:sldMk cId="3012183495" sldId="299"/>
            <ac:spMk id="30" creationId="{AB84D7E8-4ECB-42D7-ADBF-01689B0F24AE}"/>
          </ac:spMkLst>
        </pc:spChg>
        <pc:spChg chg="add del">
          <ac:chgData name="Aneetha Jayaraman" userId="1a9804f2-7439-4f88-8425-ea259a389c2d" providerId="ADAL" clId="{0CF64508-498E-4B22-8421-5A0C1934C2DE}" dt="2017-12-03T00:23:57.040" v="960" actId="26606"/>
          <ac:spMkLst>
            <pc:docMk/>
            <pc:sldMk cId="3012183495" sldId="299"/>
            <ac:spMk id="32" creationId="{6437D937-A7F1-4011-92B4-328E5BE1B166}"/>
          </ac:spMkLst>
        </pc:spChg>
        <pc:spChg chg="add del">
          <ac:chgData name="Aneetha Jayaraman" userId="1a9804f2-7439-4f88-8425-ea259a389c2d" providerId="ADAL" clId="{0CF64508-498E-4B22-8421-5A0C1934C2DE}" dt="2017-12-03T00:23:25.989" v="954" actId="26606"/>
          <ac:spMkLst>
            <pc:docMk/>
            <pc:sldMk cId="3012183495" sldId="299"/>
            <ac:spMk id="37" creationId="{C66F2F30-5DC0-44A0-BFA6-E12F46ED16DA}"/>
          </ac:spMkLst>
        </pc:spChg>
        <pc:spChg chg="add del">
          <ac:chgData name="Aneetha Jayaraman" userId="1a9804f2-7439-4f88-8425-ea259a389c2d" providerId="ADAL" clId="{0CF64508-498E-4B22-8421-5A0C1934C2DE}" dt="2017-12-03T00:23:25.989" v="954" actId="26606"/>
          <ac:spMkLst>
            <pc:docMk/>
            <pc:sldMk cId="3012183495" sldId="299"/>
            <ac:spMk id="39" creationId="{04DC2037-48A0-4F22-B9D4-8EAEBC780AB4}"/>
          </ac:spMkLst>
        </pc:spChg>
        <pc:spChg chg="add del">
          <ac:chgData name="Aneetha Jayaraman" userId="1a9804f2-7439-4f88-8425-ea259a389c2d" providerId="ADAL" clId="{0CF64508-498E-4B22-8421-5A0C1934C2DE}" dt="2017-12-03T00:23:25.989" v="954" actId="26606"/>
          <ac:spMkLst>
            <pc:docMk/>
            <pc:sldMk cId="3012183495" sldId="299"/>
            <ac:spMk id="41" creationId="{0006CBFD-ADA0-43D1-9332-9C34CA1C76ED}"/>
          </ac:spMkLst>
        </pc:spChg>
        <pc:spChg chg="add del">
          <ac:chgData name="Aneetha Jayaraman" userId="1a9804f2-7439-4f88-8425-ea259a389c2d" providerId="ADAL" clId="{0CF64508-498E-4B22-8421-5A0C1934C2DE}" dt="2017-12-03T00:23:25.989" v="954" actId="26606"/>
          <ac:spMkLst>
            <pc:docMk/>
            <pc:sldMk cId="3012183495" sldId="299"/>
            <ac:spMk id="43" creationId="{85872F57-7F42-4F97-8391-DDC8D0054C03}"/>
          </ac:spMkLst>
        </pc:spChg>
        <pc:spChg chg="add del">
          <ac:chgData name="Aneetha Jayaraman" userId="1a9804f2-7439-4f88-8425-ea259a389c2d" providerId="ADAL" clId="{0CF64508-498E-4B22-8421-5A0C1934C2DE}" dt="2017-12-03T00:23:25.989" v="954" actId="26606"/>
          <ac:spMkLst>
            <pc:docMk/>
            <pc:sldMk cId="3012183495" sldId="299"/>
            <ac:spMk id="45" creationId="{2B931666-F28F-45F3-A074-66D2272D580B}"/>
          </ac:spMkLst>
        </pc:spChg>
        <pc:spChg chg="add del">
          <ac:chgData name="Aneetha Jayaraman" userId="1a9804f2-7439-4f88-8425-ea259a389c2d" providerId="ADAL" clId="{0CF64508-498E-4B22-8421-5A0C1934C2DE}" dt="2017-12-03T00:23:57.040" v="960" actId="26606"/>
          <ac:spMkLst>
            <pc:docMk/>
            <pc:sldMk cId="3012183495" sldId="299"/>
            <ac:spMk id="47" creationId="{6F9EB9F2-07E2-4D64-BBD8-BB5B217F1218}"/>
          </ac:spMkLst>
        </pc:spChg>
        <pc:grpChg chg="add del">
          <ac:chgData name="Aneetha Jayaraman" userId="1a9804f2-7439-4f88-8425-ea259a389c2d" providerId="ADAL" clId="{0CF64508-498E-4B22-8421-5A0C1934C2DE}" dt="2017-12-03T00:22:23.471" v="938" actId="26606"/>
          <ac:grpSpMkLst>
            <pc:docMk/>
            <pc:sldMk cId="3012183495" sldId="299"/>
            <ac:grpSpMk id="8" creationId="{D2C4BFA1-2075-4901-9E24-E41D1FDD51FD}"/>
          </ac:grpSpMkLst>
        </pc:grpChg>
        <pc:picChg chg="add del">
          <ac:chgData name="Aneetha Jayaraman" userId="1a9804f2-7439-4f88-8425-ea259a389c2d" providerId="ADAL" clId="{0CF64508-498E-4B22-8421-5A0C1934C2DE}" dt="2017-12-03T00:22:12.183" v="936" actId="26606"/>
          <ac:picMkLst>
            <pc:docMk/>
            <pc:sldMk cId="3012183495" sldId="299"/>
            <ac:picMk id="7" creationId="{1349C0BB-32B5-4549-8A73-2F095D091D5A}"/>
          </ac:picMkLst>
        </pc:picChg>
        <pc:cxnChg chg="add del">
          <ac:chgData name="Aneetha Jayaraman" userId="1a9804f2-7439-4f88-8425-ea259a389c2d" providerId="ADAL" clId="{0CF64508-498E-4B22-8421-5A0C1934C2DE}" dt="2017-12-03T00:22:56.700" v="948" actId="26606"/>
          <ac:cxnSpMkLst>
            <pc:docMk/>
            <pc:sldMk cId="3012183495" sldId="299"/>
            <ac:cxnSpMk id="17" creationId="{F0C57C7C-DFE9-4A1E-B7A9-DF40E63366BB}"/>
          </ac:cxnSpMkLst>
        </pc:cxnChg>
        <pc:cxnChg chg="add del">
          <ac:chgData name="Aneetha Jayaraman" userId="1a9804f2-7439-4f88-8425-ea259a389c2d" providerId="ADAL" clId="{0CF64508-498E-4B22-8421-5A0C1934C2DE}" dt="2017-12-03T00:23:57.040" v="960" actId="26606"/>
          <ac:cxnSpMkLst>
            <pc:docMk/>
            <pc:sldMk cId="3012183495" sldId="299"/>
            <ac:cxnSpMk id="24" creationId="{9E8E38ED-369A-44C2-B635-0BED0E48A6E8}"/>
          </ac:cxnSpMkLst>
        </pc:cxnChg>
        <pc:cxnChg chg="add del">
          <ac:chgData name="Aneetha Jayaraman" userId="1a9804f2-7439-4f88-8425-ea259a389c2d" providerId="ADAL" clId="{0CF64508-498E-4B22-8421-5A0C1934C2DE}" dt="2017-12-03T00:23:57.040" v="960" actId="26606"/>
          <ac:cxnSpMkLst>
            <pc:docMk/>
            <pc:sldMk cId="3012183495" sldId="299"/>
            <ac:cxnSpMk id="48" creationId="{F0C57C7C-DFE9-4A1E-B7A9-DF40E63366BB}"/>
          </ac:cxnSpMkLst>
        </pc:cxnChg>
      </pc:sldChg>
      <pc:sldChg chg="addSp delSp modSp add mod modTransition setBg setClrOvrMap">
        <pc:chgData name="Aneetha Jayaraman" userId="1a9804f2-7439-4f88-8425-ea259a389c2d" providerId="ADAL" clId="{0CF64508-498E-4B22-8421-5A0C1934C2DE}" dt="2017-12-03T23:00:22.420" v="6362" actId="1076"/>
        <pc:sldMkLst>
          <pc:docMk/>
          <pc:sldMk cId="929818678" sldId="300"/>
        </pc:sldMkLst>
        <pc:spChg chg="mod ord">
          <ac:chgData name="Aneetha Jayaraman" userId="1a9804f2-7439-4f88-8425-ea259a389c2d" providerId="ADAL" clId="{0CF64508-498E-4B22-8421-5A0C1934C2DE}" dt="2017-12-03T23:00:22.420" v="6362" actId="1076"/>
          <ac:spMkLst>
            <pc:docMk/>
            <pc:sldMk cId="929818678" sldId="300"/>
            <ac:spMk id="2" creationId="{D1F454D7-AB8B-4972-8007-3FF67ADA669B}"/>
          </ac:spMkLst>
        </pc:spChg>
        <pc:spChg chg="add mod">
          <ac:chgData name="Aneetha Jayaraman" userId="1a9804f2-7439-4f88-8425-ea259a389c2d" providerId="ADAL" clId="{0CF64508-498E-4B22-8421-5A0C1934C2DE}" dt="2017-12-03T23:00:05.870" v="6359" actId="404"/>
          <ac:spMkLst>
            <pc:docMk/>
            <pc:sldMk cId="929818678" sldId="300"/>
            <ac:spMk id="3" creationId="{FCB55E87-27C8-4F85-8CA4-0FF23FB0E1AB}"/>
          </ac:spMkLst>
        </pc:spChg>
        <pc:spChg chg="add del mod">
          <ac:chgData name="Aneetha Jayaraman" userId="1a9804f2-7439-4f88-8425-ea259a389c2d" providerId="ADAL" clId="{0CF64508-498E-4B22-8421-5A0C1934C2DE}" dt="2017-12-03T00:30:33.646" v="1169" actId="26606"/>
          <ac:spMkLst>
            <pc:docMk/>
            <pc:sldMk cId="929818678" sldId="300"/>
            <ac:spMk id="3" creationId="{01AA6A7A-5CE7-4610-9C12-B56DA34B072E}"/>
          </ac:spMkLst>
        </pc:spChg>
        <pc:spChg chg="add del">
          <ac:chgData name="Aneetha Jayaraman" userId="1a9804f2-7439-4f88-8425-ea259a389c2d" providerId="ADAL" clId="{0CF64508-498E-4B22-8421-5A0C1934C2DE}" dt="2017-12-03T00:29:15.955" v="1092" actId="26606"/>
          <ac:spMkLst>
            <pc:docMk/>
            <pc:sldMk cId="929818678" sldId="300"/>
            <ac:spMk id="8" creationId="{E4F9F79B-A093-478E-96B5-EE02BC93A858}"/>
          </ac:spMkLst>
        </pc:spChg>
        <pc:spChg chg="add del">
          <ac:chgData name="Aneetha Jayaraman" userId="1a9804f2-7439-4f88-8425-ea259a389c2d" providerId="ADAL" clId="{0CF64508-498E-4B22-8421-5A0C1934C2DE}" dt="2017-12-03T00:29:15.955" v="1092" actId="26606"/>
          <ac:spMkLst>
            <pc:docMk/>
            <pc:sldMk cId="929818678" sldId="300"/>
            <ac:spMk id="12" creationId="{F7194F93-1F71-4A70-9DF1-28F183771111}"/>
          </ac:spMkLst>
        </pc:spChg>
        <pc:spChg chg="add del">
          <ac:chgData name="Aneetha Jayaraman" userId="1a9804f2-7439-4f88-8425-ea259a389c2d" providerId="ADAL" clId="{0CF64508-498E-4B22-8421-5A0C1934C2DE}" dt="2017-12-03T00:29:15.955" v="1092" actId="26606"/>
          <ac:spMkLst>
            <pc:docMk/>
            <pc:sldMk cId="929818678" sldId="300"/>
            <ac:spMk id="14" creationId="{9BBC0C84-DC2A-43AE-9576-0A44295E8B9C}"/>
          </ac:spMkLst>
        </pc:spChg>
        <pc:spChg chg="add del">
          <ac:chgData name="Aneetha Jayaraman" userId="1a9804f2-7439-4f88-8425-ea259a389c2d" providerId="ADAL" clId="{0CF64508-498E-4B22-8421-5A0C1934C2DE}" dt="2017-12-03T00:29:15.955" v="1092" actId="26606"/>
          <ac:spMkLst>
            <pc:docMk/>
            <pc:sldMk cId="929818678" sldId="300"/>
            <ac:spMk id="16" creationId="{11394CD8-BD30-4B74-86F4-51FDF3383419}"/>
          </ac:spMkLst>
        </pc:spChg>
        <pc:spChg chg="add del">
          <ac:chgData name="Aneetha Jayaraman" userId="1a9804f2-7439-4f88-8425-ea259a389c2d" providerId="ADAL" clId="{0CF64508-498E-4B22-8421-5A0C1934C2DE}" dt="2017-12-03T00:30:33.646" v="1169" actId="26606"/>
          <ac:spMkLst>
            <pc:docMk/>
            <pc:sldMk cId="929818678" sldId="300"/>
            <ac:spMk id="21" creationId="{2A8AA5BC-4F7A-4226-8F99-6D824B226A97}"/>
          </ac:spMkLst>
        </pc:spChg>
        <pc:spChg chg="add del">
          <ac:chgData name="Aneetha Jayaraman" userId="1a9804f2-7439-4f88-8425-ea259a389c2d" providerId="ADAL" clId="{0CF64508-498E-4B22-8421-5A0C1934C2DE}" dt="2017-12-03T00:30:33.646" v="1169" actId="26606"/>
          <ac:spMkLst>
            <pc:docMk/>
            <pc:sldMk cId="929818678" sldId="300"/>
            <ac:spMk id="23" creationId="{3E5445C6-DD42-4979-86FF-03730E8C6DB0}"/>
          </ac:spMkLst>
        </pc:spChg>
        <pc:spChg chg="add del">
          <ac:chgData name="Aneetha Jayaraman" userId="1a9804f2-7439-4f88-8425-ea259a389c2d" providerId="ADAL" clId="{0CF64508-498E-4B22-8421-5A0C1934C2DE}" dt="2017-12-03T00:35:29.635" v="1341" actId="26606"/>
          <ac:spMkLst>
            <pc:docMk/>
            <pc:sldMk cId="929818678" sldId="300"/>
            <ac:spMk id="30" creationId="{8D70B121-56F4-4848-B38B-182089D909FA}"/>
          </ac:spMkLst>
        </pc:spChg>
        <pc:spChg chg="add del">
          <ac:chgData name="Aneetha Jayaraman" userId="1a9804f2-7439-4f88-8425-ea259a389c2d" providerId="ADAL" clId="{0CF64508-498E-4B22-8421-5A0C1934C2DE}" dt="2017-12-03T00:30:33.626" v="1168" actId="26606"/>
          <ac:spMkLst>
            <pc:docMk/>
            <pc:sldMk cId="929818678" sldId="300"/>
            <ac:spMk id="32" creationId="{08E89D5E-1885-4160-AC77-CC471DD1D0DB}"/>
          </ac:spMkLst>
        </pc:spChg>
        <pc:spChg chg="add del mod">
          <ac:chgData name="Aneetha Jayaraman" userId="1a9804f2-7439-4f88-8425-ea259a389c2d" providerId="ADAL" clId="{0CF64508-498E-4B22-8421-5A0C1934C2DE}" dt="2017-12-03T00:35:29.635" v="1341" actId="26606"/>
          <ac:spMkLst>
            <pc:docMk/>
            <pc:sldMk cId="929818678" sldId="300"/>
            <ac:spMk id="37" creationId="{01AA6A7A-5CE7-4610-9C12-B56DA34B072E}"/>
          </ac:spMkLst>
        </pc:spChg>
        <pc:spChg chg="add del">
          <ac:chgData name="Aneetha Jayaraman" userId="1a9804f2-7439-4f88-8425-ea259a389c2d" providerId="ADAL" clId="{0CF64508-498E-4B22-8421-5A0C1934C2DE}" dt="2017-12-03T00:35:10.810" v="1332" actId="26606"/>
          <ac:spMkLst>
            <pc:docMk/>
            <pc:sldMk cId="929818678" sldId="300"/>
            <ac:spMk id="44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35:15.503" v="1334" actId="26606"/>
          <ac:spMkLst>
            <pc:docMk/>
            <pc:sldMk cId="929818678" sldId="300"/>
            <ac:spMk id="48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35:17.330" v="1336" actId="26606"/>
          <ac:spMkLst>
            <pc:docMk/>
            <pc:sldMk cId="929818678" sldId="300"/>
            <ac:spMk id="52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35:19.877" v="1338" actId="26606"/>
          <ac:spMkLst>
            <pc:docMk/>
            <pc:sldMk cId="929818678" sldId="300"/>
            <ac:spMk id="56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35:29.591" v="1340" actId="26606"/>
          <ac:spMkLst>
            <pc:docMk/>
            <pc:sldMk cId="929818678" sldId="300"/>
            <ac:spMk id="60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35:44.876" v="1346" actId="26606"/>
          <ac:spMkLst>
            <pc:docMk/>
            <pc:sldMk cId="929818678" sldId="300"/>
            <ac:spMk id="64" creationId="{3B0DF90E-6BAD-4E82-8FDF-717C9A357378}"/>
          </ac:spMkLst>
        </pc:spChg>
        <pc:spChg chg="add del">
          <ac:chgData name="Aneetha Jayaraman" userId="1a9804f2-7439-4f88-8425-ea259a389c2d" providerId="ADAL" clId="{0CF64508-498E-4B22-8421-5A0C1934C2DE}" dt="2017-12-03T00:35:44.876" v="1346" actId="26606"/>
          <ac:spMkLst>
            <pc:docMk/>
            <pc:sldMk cId="929818678" sldId="300"/>
            <ac:spMk id="65" creationId="{13DCC859-0434-4BB8-B6C5-09C88AE698FB}"/>
          </ac:spMkLst>
        </pc:spChg>
        <pc:spChg chg="add del">
          <ac:chgData name="Aneetha Jayaraman" userId="1a9804f2-7439-4f88-8425-ea259a389c2d" providerId="ADAL" clId="{0CF64508-498E-4B22-8421-5A0C1934C2DE}" dt="2017-12-03T00:35:44.876" v="1346" actId="26606"/>
          <ac:spMkLst>
            <pc:docMk/>
            <pc:sldMk cId="929818678" sldId="300"/>
            <ac:spMk id="66" creationId="{08E7ACFB-B791-4C23-8B17-013FEDC09A89}"/>
          </ac:spMkLst>
        </pc:spChg>
        <pc:spChg chg="add del mod">
          <ac:chgData name="Aneetha Jayaraman" userId="1a9804f2-7439-4f88-8425-ea259a389c2d" providerId="ADAL" clId="{0CF64508-498E-4B22-8421-5A0C1934C2DE}" dt="2017-12-03T17:43:48.270" v="5122" actId="1076"/>
          <ac:spMkLst>
            <pc:docMk/>
            <pc:sldMk cId="929818678" sldId="300"/>
            <ac:spMk id="72" creationId="{D7481200-3BB2-4CA3-9D54-1077F6F7653A}"/>
          </ac:spMkLst>
        </pc:spChg>
        <pc:graphicFrameChg chg="add del">
          <ac:chgData name="Aneetha Jayaraman" userId="1a9804f2-7439-4f88-8425-ea259a389c2d" providerId="ADAL" clId="{0CF64508-498E-4B22-8421-5A0C1934C2DE}" dt="2017-12-03T00:30:33.626" v="1168" actId="26606"/>
          <ac:graphicFrameMkLst>
            <pc:docMk/>
            <pc:sldMk cId="929818678" sldId="300"/>
            <ac:graphicFrameMk id="27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35:10.810" v="1332" actId="26606"/>
          <ac:graphicFrameMkLst>
            <pc:docMk/>
            <pc:sldMk cId="929818678" sldId="300"/>
            <ac:graphicFrameMk id="39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35:15.503" v="1334" actId="26606"/>
          <ac:graphicFrameMkLst>
            <pc:docMk/>
            <pc:sldMk cId="929818678" sldId="300"/>
            <ac:graphicFrameMk id="50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35:17.330" v="1336" actId="26606"/>
          <ac:graphicFrameMkLst>
            <pc:docMk/>
            <pc:sldMk cId="929818678" sldId="300"/>
            <ac:graphicFrameMk id="54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35:19.877" v="1338" actId="26606"/>
          <ac:graphicFrameMkLst>
            <pc:docMk/>
            <pc:sldMk cId="929818678" sldId="300"/>
            <ac:graphicFrameMk id="58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35:29.591" v="1340" actId="26606"/>
          <ac:graphicFrameMkLst>
            <pc:docMk/>
            <pc:sldMk cId="929818678" sldId="300"/>
            <ac:graphicFrameMk id="62" creationId="{00000000-0000-0000-0000-000000000000}"/>
          </ac:graphicFrameMkLst>
        </pc:graphicFrameChg>
        <pc:graphicFrameChg chg="add del mod modGraphic">
          <ac:chgData name="Aneetha Jayaraman" userId="1a9804f2-7439-4f88-8425-ea259a389c2d" providerId="ADAL" clId="{0CF64508-498E-4B22-8421-5A0C1934C2DE}" dt="2017-12-03T22:58:00.510" v="6334" actId="478"/>
          <ac:graphicFrameMkLst>
            <pc:docMk/>
            <pc:sldMk cId="929818678" sldId="300"/>
            <ac:graphicFrameMk id="67" creationId="{00000000-0000-0000-0000-000000000000}"/>
          </ac:graphicFrameMkLst>
        </pc:graphicFrameChg>
        <pc:picChg chg="add del mod ord">
          <ac:chgData name="Aneetha Jayaraman" userId="1a9804f2-7439-4f88-8425-ea259a389c2d" providerId="ADAL" clId="{0CF64508-498E-4B22-8421-5A0C1934C2DE}" dt="2017-12-03T17:45:33.891" v="5134" actId="478"/>
          <ac:picMkLst>
            <pc:docMk/>
            <pc:sldMk cId="929818678" sldId="300"/>
            <ac:picMk id="5" creationId="{AEEA56A9-21B2-44BE-AAF6-6A9760F640FC}"/>
          </ac:picMkLst>
        </pc:picChg>
        <pc:picChg chg="add del">
          <ac:chgData name="Aneetha Jayaraman" userId="1a9804f2-7439-4f88-8425-ea259a389c2d" providerId="ADAL" clId="{0CF64508-498E-4B22-8421-5A0C1934C2DE}" dt="2017-12-03T17:46:40.620" v="5142" actId="1076"/>
          <ac:picMkLst>
            <pc:docMk/>
            <pc:sldMk cId="929818678" sldId="300"/>
            <ac:picMk id="6" creationId="{620D1574-860C-4B75-806B-A8103BBCB9CB}"/>
          </ac:picMkLst>
        </pc:picChg>
        <pc:cxnChg chg="add del">
          <ac:chgData name="Aneetha Jayaraman" userId="1a9804f2-7439-4f88-8425-ea259a389c2d" providerId="ADAL" clId="{0CF64508-498E-4B22-8421-5A0C1934C2DE}" dt="2017-12-03T00:29:15.955" v="1092" actId="26606"/>
          <ac:cxnSpMkLst>
            <pc:docMk/>
            <pc:sldMk cId="929818678" sldId="300"/>
            <ac:cxnSpMk id="10" creationId="{D4C22394-EBC2-4FAF-A555-6C02D589EED7}"/>
          </ac:cxnSpMkLst>
        </pc:cxnChg>
        <pc:cxnChg chg="add del">
          <ac:chgData name="Aneetha Jayaraman" userId="1a9804f2-7439-4f88-8425-ea259a389c2d" providerId="ADAL" clId="{0CF64508-498E-4B22-8421-5A0C1934C2DE}" dt="2017-12-03T00:30:33.646" v="1169" actId="26606"/>
          <ac:cxnSpMkLst>
            <pc:docMk/>
            <pc:sldMk cId="929818678" sldId="300"/>
            <ac:cxnSpMk id="25" creationId="{45000665-DFC7-417E-8FD7-516A0F15C975}"/>
          </ac:cxnSpMkLst>
        </pc:cxnChg>
        <pc:cxnChg chg="add del">
          <ac:chgData name="Aneetha Jayaraman" userId="1a9804f2-7439-4f88-8425-ea259a389c2d" providerId="ADAL" clId="{0CF64508-498E-4B22-8421-5A0C1934C2DE}" dt="2017-12-03T00:30:33.626" v="1168" actId="26606"/>
          <ac:cxnSpMkLst>
            <pc:docMk/>
            <pc:sldMk cId="929818678" sldId="300"/>
            <ac:cxnSpMk id="34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35:29.635" v="1341" actId="26606"/>
          <ac:cxnSpMkLst>
            <pc:docMk/>
            <pc:sldMk cId="929818678" sldId="300"/>
            <ac:cxnSpMk id="36" creationId="{2D72A2C9-F3CA-4216-8BAD-FA4C970C3C4E}"/>
          </ac:cxnSpMkLst>
        </pc:cxnChg>
        <pc:cxnChg chg="add del">
          <ac:chgData name="Aneetha Jayaraman" userId="1a9804f2-7439-4f88-8425-ea259a389c2d" providerId="ADAL" clId="{0CF64508-498E-4B22-8421-5A0C1934C2DE}" dt="2017-12-03T00:35:10.810" v="1332" actId="26606"/>
          <ac:cxnSpMkLst>
            <pc:docMk/>
            <pc:sldMk cId="929818678" sldId="300"/>
            <ac:cxnSpMk id="46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35:15.503" v="1334" actId="26606"/>
          <ac:cxnSpMkLst>
            <pc:docMk/>
            <pc:sldMk cId="929818678" sldId="300"/>
            <ac:cxnSpMk id="49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35:17.330" v="1336" actId="26606"/>
          <ac:cxnSpMkLst>
            <pc:docMk/>
            <pc:sldMk cId="929818678" sldId="300"/>
            <ac:cxnSpMk id="53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35:19.877" v="1338" actId="26606"/>
          <ac:cxnSpMkLst>
            <pc:docMk/>
            <pc:sldMk cId="929818678" sldId="300"/>
            <ac:cxnSpMk id="57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35:29.591" v="1340" actId="26606"/>
          <ac:cxnSpMkLst>
            <pc:docMk/>
            <pc:sldMk cId="929818678" sldId="300"/>
            <ac:cxnSpMk id="61" creationId="{550D2BD1-98F9-412D-905B-3A843EF4078B}"/>
          </ac:cxnSpMkLst>
        </pc:cxnChg>
      </pc:sldChg>
      <pc:sldChg chg="addSp delSp modSp add mod setBg setClrOvrMap">
        <pc:chgData name="Aneetha Jayaraman" userId="1a9804f2-7439-4f88-8425-ea259a389c2d" providerId="ADAL" clId="{0CF64508-498E-4B22-8421-5A0C1934C2DE}" dt="2017-12-03T17:48:17.017" v="5151" actId="404"/>
        <pc:sldMkLst>
          <pc:docMk/>
          <pc:sldMk cId="1549618962" sldId="301"/>
        </pc:sldMkLst>
        <pc:spChg chg="mod ord">
          <ac:chgData name="Aneetha Jayaraman" userId="1a9804f2-7439-4f88-8425-ea259a389c2d" providerId="ADAL" clId="{0CF64508-498E-4B22-8421-5A0C1934C2DE}" dt="2017-12-03T16:44:35.022" v="4955" actId="26606"/>
          <ac:spMkLst>
            <pc:docMk/>
            <pc:sldMk cId="1549618962" sldId="301"/>
            <ac:spMk id="2" creationId="{6D44F021-9D57-4732-842C-15665E7312D4}"/>
          </ac:spMkLst>
        </pc:spChg>
        <pc:spChg chg="mod">
          <ac:chgData name="Aneetha Jayaraman" userId="1a9804f2-7439-4f88-8425-ea259a389c2d" providerId="ADAL" clId="{0CF64508-498E-4B22-8421-5A0C1934C2DE}" dt="2017-12-03T16:44:35.022" v="4955" actId="26606"/>
          <ac:spMkLst>
            <pc:docMk/>
            <pc:sldMk cId="1549618962" sldId="301"/>
            <ac:spMk id="3" creationId="{F7DA3D62-861B-4BD1-9665-D710E5DE9BBF}"/>
          </ac:spMkLst>
        </pc:spChg>
        <pc:spChg chg="add del">
          <ac:chgData name="Aneetha Jayaraman" userId="1a9804f2-7439-4f88-8425-ea259a389c2d" providerId="ADAL" clId="{0CF64508-498E-4B22-8421-5A0C1934C2DE}" dt="2017-12-03T00:39:53.823" v="1503" actId="26606"/>
          <ac:spMkLst>
            <pc:docMk/>
            <pc:sldMk cId="1549618962" sldId="301"/>
            <ac:spMk id="5" creationId="{34244EF8-D73A-40E1-BE73-D46E6B4B04ED}"/>
          </ac:spMkLst>
        </pc:spChg>
        <pc:spChg chg="add del">
          <ac:chgData name="Aneetha Jayaraman" userId="1a9804f2-7439-4f88-8425-ea259a389c2d" providerId="ADAL" clId="{0CF64508-498E-4B22-8421-5A0C1934C2DE}" dt="2017-12-03T00:39:53.823" v="1503" actId="26606"/>
          <ac:spMkLst>
            <pc:docMk/>
            <pc:sldMk cId="1549618962" sldId="301"/>
            <ac:spMk id="6" creationId="{AB84D7E8-4ECB-42D7-ADBF-01689B0F24AE}"/>
          </ac:spMkLst>
        </pc:spChg>
        <pc:spChg chg="add del">
          <ac:chgData name="Aneetha Jayaraman" userId="1a9804f2-7439-4f88-8425-ea259a389c2d" providerId="ADAL" clId="{0CF64508-498E-4B22-8421-5A0C1934C2DE}" dt="2017-12-03T00:39:53.823" v="1503" actId="26606"/>
          <ac:spMkLst>
            <pc:docMk/>
            <pc:sldMk cId="1549618962" sldId="301"/>
            <ac:spMk id="8" creationId="{559AE206-7EBA-4D33-8BC9-9D8158553F0E}"/>
          </ac:spMkLst>
        </pc:spChg>
        <pc:spChg chg="add del">
          <ac:chgData name="Aneetha Jayaraman" userId="1a9804f2-7439-4f88-8425-ea259a389c2d" providerId="ADAL" clId="{0CF64508-498E-4B22-8421-5A0C1934C2DE}" dt="2017-12-03T00:39:53.823" v="1503" actId="26606"/>
          <ac:spMkLst>
            <pc:docMk/>
            <pc:sldMk cId="1549618962" sldId="301"/>
            <ac:spMk id="11" creationId="{6437D937-A7F1-4011-92B4-328E5BE1B166}"/>
          </ac:spMkLst>
        </pc:spChg>
        <pc:spChg chg="add del">
          <ac:chgData name="Aneetha Jayaraman" userId="1a9804f2-7439-4f88-8425-ea259a389c2d" providerId="ADAL" clId="{0CF64508-498E-4B22-8421-5A0C1934C2DE}" dt="2017-12-03T00:39:53.823" v="1503" actId="26606"/>
          <ac:spMkLst>
            <pc:docMk/>
            <pc:sldMk cId="1549618962" sldId="301"/>
            <ac:spMk id="12" creationId="{B672F332-AF08-46C6-94F0-77684310D7B7}"/>
          </ac:spMkLst>
        </pc:spChg>
        <pc:spChg chg="add del">
          <ac:chgData name="Aneetha Jayaraman" userId="1a9804f2-7439-4f88-8425-ea259a389c2d" providerId="ADAL" clId="{0CF64508-498E-4B22-8421-5A0C1934C2DE}" dt="2017-12-03T00:39:55.747" v="1505" actId="26606"/>
          <ac:spMkLst>
            <pc:docMk/>
            <pc:sldMk cId="1549618962" sldId="301"/>
            <ac:spMk id="13" creationId="{053FB2EE-284F-4C87-AB3D-BBF87A9FAB97}"/>
          </ac:spMkLst>
        </pc:spChg>
        <pc:spChg chg="add del">
          <ac:chgData name="Aneetha Jayaraman" userId="1a9804f2-7439-4f88-8425-ea259a389c2d" providerId="ADAL" clId="{0CF64508-498E-4B22-8421-5A0C1934C2DE}" dt="2017-12-03T00:38:25.960" v="1481" actId="26606"/>
          <ac:spMkLst>
            <pc:docMk/>
            <pc:sldMk cId="1549618962" sldId="301"/>
            <ac:spMk id="14" creationId="{AE7446D0-1ECD-41DE-B419-58C86D37ECB4}"/>
          </ac:spMkLst>
        </pc:spChg>
        <pc:spChg chg="add del">
          <ac:chgData name="Aneetha Jayaraman" userId="1a9804f2-7439-4f88-8425-ea259a389c2d" providerId="ADAL" clId="{0CF64508-498E-4B22-8421-5A0C1934C2DE}" dt="2017-12-03T00:38:25.960" v="1481" actId="26606"/>
          <ac:spMkLst>
            <pc:docMk/>
            <pc:sldMk cId="1549618962" sldId="301"/>
            <ac:spMk id="16" creationId="{AC795A7F-5B31-4FB1-B065-3E746F34E947}"/>
          </ac:spMkLst>
        </pc:spChg>
        <pc:spChg chg="add del">
          <ac:chgData name="Aneetha Jayaraman" userId="1a9804f2-7439-4f88-8425-ea259a389c2d" providerId="ADAL" clId="{0CF64508-498E-4B22-8421-5A0C1934C2DE}" dt="2017-12-03T00:38:25.960" v="1481" actId="26606"/>
          <ac:spMkLst>
            <pc:docMk/>
            <pc:sldMk cId="1549618962" sldId="301"/>
            <ac:spMk id="18" creationId="{B9D8496E-C924-4F8E-A90C-022E2875656E}"/>
          </ac:spMkLst>
        </pc:spChg>
        <pc:spChg chg="add del">
          <ac:chgData name="Aneetha Jayaraman" userId="1a9804f2-7439-4f88-8425-ea259a389c2d" providerId="ADAL" clId="{0CF64508-498E-4B22-8421-5A0C1934C2DE}" dt="2017-12-03T00:40:36.863" v="1507" actId="26606"/>
          <ac:spMkLst>
            <pc:docMk/>
            <pc:sldMk cId="1549618962" sldId="301"/>
            <ac:spMk id="22" creationId="{793EF0C2-EE57-40DD-B754-BF1477FABABB}"/>
          </ac:spMkLst>
        </pc:spChg>
        <pc:spChg chg="add del">
          <ac:chgData name="Aneetha Jayaraman" userId="1a9804f2-7439-4f88-8425-ea259a389c2d" providerId="ADAL" clId="{0CF64508-498E-4B22-8421-5A0C1934C2DE}" dt="2017-12-03T00:38:20.927" v="1476" actId="26606"/>
          <ac:spMkLst>
            <pc:docMk/>
            <pc:sldMk cId="1549618962" sldId="301"/>
            <ac:spMk id="23" creationId="{C15229F3-7A2E-4558-98FE-7A5F69409DCE}"/>
          </ac:spMkLst>
        </pc:spChg>
        <pc:spChg chg="add del">
          <ac:chgData name="Aneetha Jayaraman" userId="1a9804f2-7439-4f88-8425-ea259a389c2d" providerId="ADAL" clId="{0CF64508-498E-4B22-8421-5A0C1934C2DE}" dt="2017-12-03T00:40:39.343" v="1509" actId="26606"/>
          <ac:spMkLst>
            <pc:docMk/>
            <pc:sldMk cId="1549618962" sldId="301"/>
            <ac:spMk id="24" creationId="{559AE206-7EBA-4D33-8BC9-9D8158553F0E}"/>
          </ac:spMkLst>
        </pc:spChg>
        <pc:spChg chg="add del">
          <ac:chgData name="Aneetha Jayaraman" userId="1a9804f2-7439-4f88-8425-ea259a389c2d" providerId="ADAL" clId="{0CF64508-498E-4B22-8421-5A0C1934C2DE}" dt="2017-12-03T00:38:20.927" v="1476" actId="26606"/>
          <ac:spMkLst>
            <pc:docMk/>
            <pc:sldMk cId="1549618962" sldId="301"/>
            <ac:spMk id="25" creationId="{41F18803-BE79-4916-AE6B-5DE238B367F0}"/>
          </ac:spMkLst>
        </pc:spChg>
        <pc:spChg chg="add del">
          <ac:chgData name="Aneetha Jayaraman" userId="1a9804f2-7439-4f88-8425-ea259a389c2d" providerId="ADAL" clId="{0CF64508-498E-4B22-8421-5A0C1934C2DE}" dt="2017-12-03T00:40:39.343" v="1509" actId="26606"/>
          <ac:spMkLst>
            <pc:docMk/>
            <pc:sldMk cId="1549618962" sldId="301"/>
            <ac:spMk id="27" creationId="{B672F332-AF08-46C6-94F0-77684310D7B7}"/>
          </ac:spMkLst>
        </pc:spChg>
        <pc:spChg chg="add del">
          <ac:chgData name="Aneetha Jayaraman" userId="1a9804f2-7439-4f88-8425-ea259a389c2d" providerId="ADAL" clId="{0CF64508-498E-4B22-8421-5A0C1934C2DE}" dt="2017-12-03T00:40:39.343" v="1509" actId="26606"/>
          <ac:spMkLst>
            <pc:docMk/>
            <pc:sldMk cId="1549618962" sldId="301"/>
            <ac:spMk id="28" creationId="{34244EF8-D73A-40E1-BE73-D46E6B4B04ED}"/>
          </ac:spMkLst>
        </pc:spChg>
        <pc:spChg chg="add del">
          <ac:chgData name="Aneetha Jayaraman" userId="1a9804f2-7439-4f88-8425-ea259a389c2d" providerId="ADAL" clId="{0CF64508-498E-4B22-8421-5A0C1934C2DE}" dt="2017-12-03T00:40:39.343" v="1509" actId="26606"/>
          <ac:spMkLst>
            <pc:docMk/>
            <pc:sldMk cId="1549618962" sldId="301"/>
            <ac:spMk id="29" creationId="{AB84D7E8-4ECB-42D7-ADBF-01689B0F24AE}"/>
          </ac:spMkLst>
        </pc:spChg>
        <pc:spChg chg="add del">
          <ac:chgData name="Aneetha Jayaraman" userId="1a9804f2-7439-4f88-8425-ea259a389c2d" providerId="ADAL" clId="{0CF64508-498E-4B22-8421-5A0C1934C2DE}" dt="2017-12-03T00:40:39.343" v="1509" actId="26606"/>
          <ac:spMkLst>
            <pc:docMk/>
            <pc:sldMk cId="1549618962" sldId="301"/>
            <ac:spMk id="30" creationId="{6437D937-A7F1-4011-92B4-328E5BE1B166}"/>
          </ac:spMkLst>
        </pc:spChg>
        <pc:spChg chg="add del">
          <ac:chgData name="Aneetha Jayaraman" userId="1a9804f2-7439-4f88-8425-ea259a389c2d" providerId="ADAL" clId="{0CF64508-498E-4B22-8421-5A0C1934C2DE}" dt="2017-12-03T00:40:48.630" v="1513" actId="26606"/>
          <ac:spMkLst>
            <pc:docMk/>
            <pc:sldMk cId="1549618962" sldId="301"/>
            <ac:spMk id="35" creationId="{559AE206-7EBA-4D33-8BC9-9D8158553F0E}"/>
          </ac:spMkLst>
        </pc:spChg>
        <pc:spChg chg="add del">
          <ac:chgData name="Aneetha Jayaraman" userId="1a9804f2-7439-4f88-8425-ea259a389c2d" providerId="ADAL" clId="{0CF64508-498E-4B22-8421-5A0C1934C2DE}" dt="2017-12-03T00:40:48.630" v="1513" actId="26606"/>
          <ac:spMkLst>
            <pc:docMk/>
            <pc:sldMk cId="1549618962" sldId="301"/>
            <ac:spMk id="37" creationId="{B672F332-AF08-46C6-94F0-77684310D7B7}"/>
          </ac:spMkLst>
        </pc:spChg>
        <pc:spChg chg="add del">
          <ac:chgData name="Aneetha Jayaraman" userId="1a9804f2-7439-4f88-8425-ea259a389c2d" providerId="ADAL" clId="{0CF64508-498E-4B22-8421-5A0C1934C2DE}" dt="2017-12-03T00:40:48.630" v="1513" actId="26606"/>
          <ac:spMkLst>
            <pc:docMk/>
            <pc:sldMk cId="1549618962" sldId="301"/>
            <ac:spMk id="38" creationId="{34244EF8-D73A-40E1-BE73-D46E6B4B04ED}"/>
          </ac:spMkLst>
        </pc:spChg>
        <pc:spChg chg="add del">
          <ac:chgData name="Aneetha Jayaraman" userId="1a9804f2-7439-4f88-8425-ea259a389c2d" providerId="ADAL" clId="{0CF64508-498E-4B22-8421-5A0C1934C2DE}" dt="2017-12-03T00:40:48.630" v="1513" actId="26606"/>
          <ac:spMkLst>
            <pc:docMk/>
            <pc:sldMk cId="1549618962" sldId="301"/>
            <ac:spMk id="39" creationId="{AB84D7E8-4ECB-42D7-ADBF-01689B0F24AE}"/>
          </ac:spMkLst>
        </pc:spChg>
        <pc:spChg chg="add del">
          <ac:chgData name="Aneetha Jayaraman" userId="1a9804f2-7439-4f88-8425-ea259a389c2d" providerId="ADAL" clId="{0CF64508-498E-4B22-8421-5A0C1934C2DE}" dt="2017-12-03T00:40:48.630" v="1513" actId="26606"/>
          <ac:spMkLst>
            <pc:docMk/>
            <pc:sldMk cId="1549618962" sldId="301"/>
            <ac:spMk id="40" creationId="{6437D937-A7F1-4011-92B4-328E5BE1B166}"/>
          </ac:spMkLst>
        </pc:spChg>
        <pc:spChg chg="add del">
          <ac:chgData name="Aneetha Jayaraman" userId="1a9804f2-7439-4f88-8425-ea259a389c2d" providerId="ADAL" clId="{0CF64508-498E-4B22-8421-5A0C1934C2DE}" dt="2017-12-03T00:40:56.328" v="1515" actId="26606"/>
          <ac:spMkLst>
            <pc:docMk/>
            <pc:sldMk cId="1549618962" sldId="301"/>
            <ac:spMk id="46" creationId="{053FB2EE-284F-4C87-AB3D-BBF87A9FAB97}"/>
          </ac:spMkLst>
        </pc:spChg>
        <pc:spChg chg="add del">
          <ac:chgData name="Aneetha Jayaraman" userId="1a9804f2-7439-4f88-8425-ea259a389c2d" providerId="ADAL" clId="{0CF64508-498E-4B22-8421-5A0C1934C2DE}" dt="2017-12-03T00:40:58.905" v="1517" actId="26606"/>
          <ac:spMkLst>
            <pc:docMk/>
            <pc:sldMk cId="1549618962" sldId="301"/>
            <ac:spMk id="48" creationId="{793EF0C2-EE57-40DD-B754-BF1477FABABB}"/>
          </ac:spMkLst>
        </pc:spChg>
        <pc:spChg chg="add del">
          <ac:chgData name="Aneetha Jayaraman" userId="1a9804f2-7439-4f88-8425-ea259a389c2d" providerId="ADAL" clId="{0CF64508-498E-4B22-8421-5A0C1934C2DE}" dt="2017-12-03T00:41:29.409" v="1520" actId="26606"/>
          <ac:spMkLst>
            <pc:docMk/>
            <pc:sldMk cId="1549618962" sldId="301"/>
            <ac:spMk id="54" creationId="{053FB2EE-284F-4C87-AB3D-BBF87A9FAB97}"/>
          </ac:spMkLst>
        </pc:spChg>
        <pc:spChg chg="add del">
          <ac:chgData name="Aneetha Jayaraman" userId="1a9804f2-7439-4f88-8425-ea259a389c2d" providerId="ADAL" clId="{0CF64508-498E-4B22-8421-5A0C1934C2DE}" dt="2017-12-03T07:55:47.640" v="4888" actId="478"/>
          <ac:spMkLst>
            <pc:docMk/>
            <pc:sldMk cId="1549618962" sldId="301"/>
            <ac:spMk id="59" creationId="{559AE206-7EBA-4D33-8BC9-9D8158553F0E}"/>
          </ac:spMkLst>
        </pc:spChg>
        <pc:spChg chg="add del mod">
          <ac:chgData name="Aneetha Jayaraman" userId="1a9804f2-7439-4f88-8425-ea259a389c2d" providerId="ADAL" clId="{0CF64508-498E-4B22-8421-5A0C1934C2DE}" dt="2017-12-03T16:44:35.059" v="4956" actId="26606"/>
          <ac:spMkLst>
            <pc:docMk/>
            <pc:sldMk cId="1549618962" sldId="301"/>
            <ac:spMk id="63" creationId="{B672F332-AF08-46C6-94F0-77684310D7B7}"/>
          </ac:spMkLst>
        </pc:spChg>
        <pc:spChg chg="add del mod">
          <ac:chgData name="Aneetha Jayaraman" userId="1a9804f2-7439-4f88-8425-ea259a389c2d" providerId="ADAL" clId="{0CF64508-498E-4B22-8421-5A0C1934C2DE}" dt="2017-12-03T16:44:35.059" v="4956" actId="26606"/>
          <ac:spMkLst>
            <pc:docMk/>
            <pc:sldMk cId="1549618962" sldId="301"/>
            <ac:spMk id="65" creationId="{34244EF8-D73A-40E1-BE73-D46E6B4B04ED}"/>
          </ac:spMkLst>
        </pc:spChg>
        <pc:spChg chg="add del mod">
          <ac:chgData name="Aneetha Jayaraman" userId="1a9804f2-7439-4f88-8425-ea259a389c2d" providerId="ADAL" clId="{0CF64508-498E-4B22-8421-5A0C1934C2DE}" dt="2017-12-03T16:44:35.059" v="4956" actId="26606"/>
          <ac:spMkLst>
            <pc:docMk/>
            <pc:sldMk cId="1549618962" sldId="301"/>
            <ac:spMk id="67" creationId="{AB84D7E8-4ECB-42D7-ADBF-01689B0F24AE}"/>
          </ac:spMkLst>
        </pc:spChg>
        <pc:spChg chg="add del mod">
          <ac:chgData name="Aneetha Jayaraman" userId="1a9804f2-7439-4f88-8425-ea259a389c2d" providerId="ADAL" clId="{0CF64508-498E-4B22-8421-5A0C1934C2DE}" dt="2017-12-03T16:44:35.059" v="4956" actId="26606"/>
          <ac:spMkLst>
            <pc:docMk/>
            <pc:sldMk cId="1549618962" sldId="301"/>
            <ac:spMk id="69" creationId="{6437D937-A7F1-4011-92B4-328E5BE1B166}"/>
          </ac:spMkLst>
        </pc:spChg>
        <pc:spChg chg="add del">
          <ac:chgData name="Aneetha Jayaraman" userId="1a9804f2-7439-4f88-8425-ea259a389c2d" providerId="ADAL" clId="{0CF64508-498E-4B22-8421-5A0C1934C2DE}" dt="2017-12-03T16:44:33.962" v="4953" actId="26606"/>
          <ac:spMkLst>
            <pc:docMk/>
            <pc:sldMk cId="1549618962" sldId="301"/>
            <ac:spMk id="71" creationId="{559AE206-7EBA-4D33-8BC9-9D8158553F0E}"/>
          </ac:spMkLst>
        </pc:spChg>
        <pc:spChg chg="add del">
          <ac:chgData name="Aneetha Jayaraman" userId="1a9804f2-7439-4f88-8425-ea259a389c2d" providerId="ADAL" clId="{0CF64508-498E-4B22-8421-5A0C1934C2DE}" dt="2017-12-03T05:20:31.064" v="2987" actId="26606"/>
          <ac:spMkLst>
            <pc:docMk/>
            <pc:sldMk cId="1549618962" sldId="301"/>
            <ac:spMk id="74" creationId="{793EF0C2-EE57-40DD-B754-BF1477FABABB}"/>
          </ac:spMkLst>
        </pc:spChg>
        <pc:spChg chg="add del">
          <ac:chgData name="Aneetha Jayaraman" userId="1a9804f2-7439-4f88-8425-ea259a389c2d" providerId="ADAL" clId="{0CF64508-498E-4B22-8421-5A0C1934C2DE}" dt="2017-12-03T16:44:33.962" v="4953" actId="26606"/>
          <ac:spMkLst>
            <pc:docMk/>
            <pc:sldMk cId="1549618962" sldId="301"/>
            <ac:spMk id="78" creationId="{B672F332-AF08-46C6-94F0-77684310D7B7}"/>
          </ac:spMkLst>
        </pc:spChg>
        <pc:spChg chg="add del">
          <ac:chgData name="Aneetha Jayaraman" userId="1a9804f2-7439-4f88-8425-ea259a389c2d" providerId="ADAL" clId="{0CF64508-498E-4B22-8421-5A0C1934C2DE}" dt="2017-12-03T16:44:33.962" v="4953" actId="26606"/>
          <ac:spMkLst>
            <pc:docMk/>
            <pc:sldMk cId="1549618962" sldId="301"/>
            <ac:spMk id="80" creationId="{34244EF8-D73A-40E1-BE73-D46E6B4B04ED}"/>
          </ac:spMkLst>
        </pc:spChg>
        <pc:spChg chg="add del">
          <ac:chgData name="Aneetha Jayaraman" userId="1a9804f2-7439-4f88-8425-ea259a389c2d" providerId="ADAL" clId="{0CF64508-498E-4B22-8421-5A0C1934C2DE}" dt="2017-12-03T16:44:33.962" v="4953" actId="26606"/>
          <ac:spMkLst>
            <pc:docMk/>
            <pc:sldMk cId="1549618962" sldId="301"/>
            <ac:spMk id="82" creationId="{AB84D7E8-4ECB-42D7-ADBF-01689B0F24AE}"/>
          </ac:spMkLst>
        </pc:spChg>
        <pc:spChg chg="add del">
          <ac:chgData name="Aneetha Jayaraman" userId="1a9804f2-7439-4f88-8425-ea259a389c2d" providerId="ADAL" clId="{0CF64508-498E-4B22-8421-5A0C1934C2DE}" dt="2017-12-03T16:44:33.962" v="4953" actId="26606"/>
          <ac:spMkLst>
            <pc:docMk/>
            <pc:sldMk cId="1549618962" sldId="301"/>
            <ac:spMk id="84" creationId="{6437D937-A7F1-4011-92B4-328E5BE1B166}"/>
          </ac:spMkLst>
        </pc:spChg>
        <pc:spChg chg="add del">
          <ac:chgData name="Aneetha Jayaraman" userId="1a9804f2-7439-4f88-8425-ea259a389c2d" providerId="ADAL" clId="{0CF64508-498E-4B22-8421-5A0C1934C2DE}" dt="2017-12-03T16:44:35.022" v="4955" actId="26606"/>
          <ac:spMkLst>
            <pc:docMk/>
            <pc:sldMk cId="1549618962" sldId="301"/>
            <ac:spMk id="86" creationId="{C66F2F30-5DC0-44A0-BFA6-E12F46ED16DA}"/>
          </ac:spMkLst>
        </pc:spChg>
        <pc:spChg chg="add del">
          <ac:chgData name="Aneetha Jayaraman" userId="1a9804f2-7439-4f88-8425-ea259a389c2d" providerId="ADAL" clId="{0CF64508-498E-4B22-8421-5A0C1934C2DE}" dt="2017-12-03T16:44:35.022" v="4955" actId="26606"/>
          <ac:spMkLst>
            <pc:docMk/>
            <pc:sldMk cId="1549618962" sldId="301"/>
            <ac:spMk id="87" creationId="{04DC2037-48A0-4F22-B9D4-8EAEBC780AB4}"/>
          </ac:spMkLst>
        </pc:spChg>
        <pc:spChg chg="add del">
          <ac:chgData name="Aneetha Jayaraman" userId="1a9804f2-7439-4f88-8425-ea259a389c2d" providerId="ADAL" clId="{0CF64508-498E-4B22-8421-5A0C1934C2DE}" dt="2017-12-03T16:44:35.022" v="4955" actId="26606"/>
          <ac:spMkLst>
            <pc:docMk/>
            <pc:sldMk cId="1549618962" sldId="301"/>
            <ac:spMk id="88" creationId="{0006CBFD-ADA0-43D1-9332-9C34CA1C76ED}"/>
          </ac:spMkLst>
        </pc:spChg>
        <pc:spChg chg="add del">
          <ac:chgData name="Aneetha Jayaraman" userId="1a9804f2-7439-4f88-8425-ea259a389c2d" providerId="ADAL" clId="{0CF64508-498E-4B22-8421-5A0C1934C2DE}" dt="2017-12-03T16:44:35.022" v="4955" actId="26606"/>
          <ac:spMkLst>
            <pc:docMk/>
            <pc:sldMk cId="1549618962" sldId="301"/>
            <ac:spMk id="89" creationId="{85872F57-7F42-4F97-8391-DDC8D0054C03}"/>
          </ac:spMkLst>
        </pc:spChg>
        <pc:spChg chg="add del">
          <ac:chgData name="Aneetha Jayaraman" userId="1a9804f2-7439-4f88-8425-ea259a389c2d" providerId="ADAL" clId="{0CF64508-498E-4B22-8421-5A0C1934C2DE}" dt="2017-12-03T16:44:35.022" v="4955" actId="26606"/>
          <ac:spMkLst>
            <pc:docMk/>
            <pc:sldMk cId="1549618962" sldId="301"/>
            <ac:spMk id="90" creationId="{2B931666-F28F-45F3-A074-66D2272D580B}"/>
          </ac:spMkLst>
        </pc:spChg>
        <pc:spChg chg="add del">
          <ac:chgData name="Aneetha Jayaraman" userId="1a9804f2-7439-4f88-8425-ea259a389c2d" providerId="ADAL" clId="{0CF64508-498E-4B22-8421-5A0C1934C2DE}" dt="2017-12-03T17:48:09.603" v="5148" actId="478"/>
          <ac:spMkLst>
            <pc:docMk/>
            <pc:sldMk cId="1549618962" sldId="301"/>
            <ac:spMk id="92" creationId="{559AE206-7EBA-4D33-8BC9-9D8158553F0E}"/>
          </ac:spMkLst>
        </pc:spChg>
        <pc:spChg chg="add del">
          <ac:chgData name="Aneetha Jayaraman" userId="1a9804f2-7439-4f88-8425-ea259a389c2d" providerId="ADAL" clId="{0CF64508-498E-4B22-8421-5A0C1934C2DE}" dt="2017-12-03T17:48:09.603" v="5148" actId="478"/>
          <ac:spMkLst>
            <pc:docMk/>
            <pc:sldMk cId="1549618962" sldId="301"/>
            <ac:spMk id="94" creationId="{B672F332-AF08-46C6-94F0-77684310D7B7}"/>
          </ac:spMkLst>
        </pc:spChg>
        <pc:spChg chg="add del">
          <ac:chgData name="Aneetha Jayaraman" userId="1a9804f2-7439-4f88-8425-ea259a389c2d" providerId="ADAL" clId="{0CF64508-498E-4B22-8421-5A0C1934C2DE}" dt="2017-12-03T17:48:09.603" v="5148" actId="478"/>
          <ac:spMkLst>
            <pc:docMk/>
            <pc:sldMk cId="1549618962" sldId="301"/>
            <ac:spMk id="95" creationId="{34244EF8-D73A-40E1-BE73-D46E6B4B04ED}"/>
          </ac:spMkLst>
        </pc:spChg>
        <pc:spChg chg="add del">
          <ac:chgData name="Aneetha Jayaraman" userId="1a9804f2-7439-4f88-8425-ea259a389c2d" providerId="ADAL" clId="{0CF64508-498E-4B22-8421-5A0C1934C2DE}" dt="2017-12-03T17:48:09.603" v="5148" actId="478"/>
          <ac:spMkLst>
            <pc:docMk/>
            <pc:sldMk cId="1549618962" sldId="301"/>
            <ac:spMk id="96" creationId="{AB84D7E8-4ECB-42D7-ADBF-01689B0F24AE}"/>
          </ac:spMkLst>
        </pc:spChg>
        <pc:spChg chg="add del">
          <ac:chgData name="Aneetha Jayaraman" userId="1a9804f2-7439-4f88-8425-ea259a389c2d" providerId="ADAL" clId="{0CF64508-498E-4B22-8421-5A0C1934C2DE}" dt="2017-12-03T17:48:09.603" v="5148" actId="478"/>
          <ac:spMkLst>
            <pc:docMk/>
            <pc:sldMk cId="1549618962" sldId="301"/>
            <ac:spMk id="97" creationId="{6437D937-A7F1-4011-92B4-328E5BE1B166}"/>
          </ac:spMkLst>
        </pc:spChg>
        <pc:grpChg chg="add del">
          <ac:chgData name="Aneetha Jayaraman" userId="1a9804f2-7439-4f88-8425-ea259a389c2d" providerId="ADAL" clId="{0CF64508-498E-4B22-8421-5A0C1934C2DE}" dt="2017-12-03T00:39:55.747" v="1505" actId="26606"/>
          <ac:grpSpMkLst>
            <pc:docMk/>
            <pc:sldMk cId="1549618962" sldId="301"/>
            <ac:grpSpMk id="15" creationId="{D2C4BFA1-2075-4901-9E24-E41D1FDD51FD}"/>
          </ac:grpSpMkLst>
        </pc:grpChg>
        <pc:grpChg chg="add del">
          <ac:chgData name="Aneetha Jayaraman" userId="1a9804f2-7439-4f88-8425-ea259a389c2d" providerId="ADAL" clId="{0CF64508-498E-4B22-8421-5A0C1934C2DE}" dt="2017-12-03T00:40:56.328" v="1515" actId="26606"/>
          <ac:grpSpMkLst>
            <pc:docMk/>
            <pc:sldMk cId="1549618962" sldId="301"/>
            <ac:grpSpMk id="42" creationId="{D2C4BFA1-2075-4901-9E24-E41D1FDD51FD}"/>
          </ac:grpSpMkLst>
        </pc:grpChg>
        <pc:grpChg chg="add del">
          <ac:chgData name="Aneetha Jayaraman" userId="1a9804f2-7439-4f88-8425-ea259a389c2d" providerId="ADAL" clId="{0CF64508-498E-4B22-8421-5A0C1934C2DE}" dt="2017-12-03T00:41:29.409" v="1520" actId="26606"/>
          <ac:grpSpMkLst>
            <pc:docMk/>
            <pc:sldMk cId="1549618962" sldId="301"/>
            <ac:grpSpMk id="50" creationId="{D2C4BFA1-2075-4901-9E24-E41D1FDD51FD}"/>
          </ac:grpSpMkLst>
        </pc:grpChg>
        <pc:picChg chg="add del mod">
          <ac:chgData name="Aneetha Jayaraman" userId="1a9804f2-7439-4f88-8425-ea259a389c2d" providerId="ADAL" clId="{0CF64508-498E-4B22-8421-5A0C1934C2DE}" dt="2017-12-03T00:38:28.011" v="1483" actId="26606"/>
          <ac:picMkLst>
            <pc:docMk/>
            <pc:sldMk cId="1549618962" sldId="301"/>
            <ac:picMk id="7" creationId="{6C8646DF-EAA5-4E8B-8743-819F9BA2E0B1}"/>
          </ac:picMkLst>
        </pc:picChg>
        <pc:picChg chg="add del mod">
          <ac:chgData name="Aneetha Jayaraman" userId="1a9804f2-7439-4f88-8425-ea259a389c2d" providerId="ADAL" clId="{0CF64508-498E-4B22-8421-5A0C1934C2DE}" dt="2017-12-03T00:38:28.011" v="1483" actId="26606"/>
          <ac:picMkLst>
            <pc:docMk/>
            <pc:sldMk cId="1549618962" sldId="301"/>
            <ac:picMk id="9" creationId="{6C8646DF-EAA5-4E8B-8743-819F9BA2E0B1}"/>
          </ac:picMkLst>
        </pc:picChg>
        <pc:picChg chg="add del">
          <ac:chgData name="Aneetha Jayaraman" userId="1a9804f2-7439-4f88-8425-ea259a389c2d" providerId="ADAL" clId="{0CF64508-498E-4B22-8421-5A0C1934C2DE}" dt="2017-12-03T00:40:45.127" v="1511" actId="26606"/>
          <ac:picMkLst>
            <pc:docMk/>
            <pc:sldMk cId="1549618962" sldId="301"/>
            <ac:picMk id="32" creationId="{9E5CDEC5-6C32-44F4-864E-1C125875293D}"/>
          </ac:picMkLst>
        </pc:picChg>
        <pc:picChg chg="add del">
          <ac:chgData name="Aneetha Jayaraman" userId="1a9804f2-7439-4f88-8425-ea259a389c2d" providerId="ADAL" clId="{0CF64508-498E-4B22-8421-5A0C1934C2DE}" dt="2017-12-03T00:40:45.127" v="1511" actId="26606"/>
          <ac:picMkLst>
            <pc:docMk/>
            <pc:sldMk cId="1549618962" sldId="301"/>
            <ac:picMk id="33" creationId="{9E5CDEC5-6C32-44F4-864E-1C125875293D}"/>
          </ac:picMkLst>
        </pc:picChg>
        <pc:cxnChg chg="add del">
          <ac:chgData name="Aneetha Jayaraman" userId="1a9804f2-7439-4f88-8425-ea259a389c2d" providerId="ADAL" clId="{0CF64508-498E-4B22-8421-5A0C1934C2DE}" dt="2017-12-03T00:39:53.823" v="1503" actId="26606"/>
          <ac:cxnSpMkLst>
            <pc:docMk/>
            <pc:sldMk cId="1549618962" sldId="301"/>
            <ac:cxnSpMk id="10" creationId="{9E8E38ED-369A-44C2-B635-0BED0E48A6E8}"/>
          </ac:cxnSpMkLst>
        </pc:cxnChg>
        <pc:cxnChg chg="add del">
          <ac:chgData name="Aneetha Jayaraman" userId="1a9804f2-7439-4f88-8425-ea259a389c2d" providerId="ADAL" clId="{0CF64508-498E-4B22-8421-5A0C1934C2DE}" dt="2017-12-03T00:40:39.343" v="1509" actId="26606"/>
          <ac:cxnSpMkLst>
            <pc:docMk/>
            <pc:sldMk cId="1549618962" sldId="301"/>
            <ac:cxnSpMk id="26" creationId="{9E8E38ED-369A-44C2-B635-0BED0E48A6E8}"/>
          </ac:cxnSpMkLst>
        </pc:cxnChg>
        <pc:cxnChg chg="add del">
          <ac:chgData name="Aneetha Jayaraman" userId="1a9804f2-7439-4f88-8425-ea259a389c2d" providerId="ADAL" clId="{0CF64508-498E-4B22-8421-5A0C1934C2DE}" dt="2017-12-03T00:40:48.630" v="1513" actId="26606"/>
          <ac:cxnSpMkLst>
            <pc:docMk/>
            <pc:sldMk cId="1549618962" sldId="301"/>
            <ac:cxnSpMk id="36" creationId="{9E8E38ED-369A-44C2-B635-0BED0E48A6E8}"/>
          </ac:cxnSpMkLst>
        </pc:cxnChg>
        <pc:cxnChg chg="add del mod ord">
          <ac:chgData name="Aneetha Jayaraman" userId="1a9804f2-7439-4f88-8425-ea259a389c2d" providerId="ADAL" clId="{0CF64508-498E-4B22-8421-5A0C1934C2DE}" dt="2017-12-03T16:44:35.059" v="4956" actId="26606"/>
          <ac:cxnSpMkLst>
            <pc:docMk/>
            <pc:sldMk cId="1549618962" sldId="301"/>
            <ac:cxnSpMk id="61" creationId="{9E8E38ED-369A-44C2-B635-0BED0E48A6E8}"/>
          </ac:cxnSpMkLst>
        </pc:cxnChg>
        <pc:cxnChg chg="add del">
          <ac:chgData name="Aneetha Jayaraman" userId="1a9804f2-7439-4f88-8425-ea259a389c2d" providerId="ADAL" clId="{0CF64508-498E-4B22-8421-5A0C1934C2DE}" dt="2017-12-03T16:44:33.962" v="4953" actId="26606"/>
          <ac:cxnSpMkLst>
            <pc:docMk/>
            <pc:sldMk cId="1549618962" sldId="301"/>
            <ac:cxnSpMk id="76" creationId="{9E8E38ED-369A-44C2-B635-0BED0E48A6E8}"/>
          </ac:cxnSpMkLst>
        </pc:cxnChg>
        <pc:cxnChg chg="add del">
          <ac:chgData name="Aneetha Jayaraman" userId="1a9804f2-7439-4f88-8425-ea259a389c2d" providerId="ADAL" clId="{0CF64508-498E-4B22-8421-5A0C1934C2DE}" dt="2017-12-03T17:48:09.603" v="5148" actId="478"/>
          <ac:cxnSpMkLst>
            <pc:docMk/>
            <pc:sldMk cId="1549618962" sldId="301"/>
            <ac:cxnSpMk id="93" creationId="{9E8E38ED-369A-44C2-B635-0BED0E48A6E8}"/>
          </ac:cxnSpMkLst>
        </pc:cxnChg>
      </pc:sldChg>
      <pc:sldChg chg="addSp delSp modSp add mod setBg">
        <pc:chgData name="Aneetha Jayaraman" userId="1a9804f2-7439-4f88-8425-ea259a389c2d" providerId="ADAL" clId="{0CF64508-498E-4B22-8421-5A0C1934C2DE}" dt="2017-12-03T23:02:48.358" v="6398" actId="404"/>
        <pc:sldMkLst>
          <pc:docMk/>
          <pc:sldMk cId="3121216359" sldId="302"/>
        </pc:sldMkLst>
        <pc:spChg chg="mod ord">
          <ac:chgData name="Aneetha Jayaraman" userId="1a9804f2-7439-4f88-8425-ea259a389c2d" providerId="ADAL" clId="{0CF64508-498E-4B22-8421-5A0C1934C2DE}" dt="2017-12-03T23:02:13.152" v="6384" actId="14100"/>
          <ac:spMkLst>
            <pc:docMk/>
            <pc:sldMk cId="3121216359" sldId="302"/>
            <ac:spMk id="2" creationId="{48C11AD5-3196-4E1A-98A2-6F7339E29191}"/>
          </ac:spMkLst>
        </pc:spChg>
        <pc:spChg chg="del mod">
          <ac:chgData name="Aneetha Jayaraman" userId="1a9804f2-7439-4f88-8425-ea259a389c2d" providerId="ADAL" clId="{0CF64508-498E-4B22-8421-5A0C1934C2DE}" dt="2017-12-03T00:52:46.522" v="1567" actId="478"/>
          <ac:spMkLst>
            <pc:docMk/>
            <pc:sldMk cId="3121216359" sldId="302"/>
            <ac:spMk id="3" creationId="{50C507A1-118C-4B06-B2B4-A2D7EFCF2AF5}"/>
          </ac:spMkLst>
        </pc:spChg>
        <pc:spChg chg="add mod">
          <ac:chgData name="Aneetha Jayaraman" userId="1a9804f2-7439-4f88-8425-ea259a389c2d" providerId="ADAL" clId="{0CF64508-498E-4B22-8421-5A0C1934C2DE}" dt="2017-12-03T23:02:48.358" v="6398" actId="404"/>
          <ac:spMkLst>
            <pc:docMk/>
            <pc:sldMk cId="3121216359" sldId="302"/>
            <ac:spMk id="3" creationId="{E93B04CD-084A-4020-8D51-5025673BE0AE}"/>
          </ac:spMkLst>
        </pc:spChg>
        <pc:spChg chg="add del mod">
          <ac:chgData name="Aneetha Jayaraman" userId="1a9804f2-7439-4f88-8425-ea259a389c2d" providerId="ADAL" clId="{0CF64508-498E-4B22-8421-5A0C1934C2DE}" dt="2017-12-03T01:11:55.215" v="1817" actId="26606"/>
          <ac:spMkLst>
            <pc:docMk/>
            <pc:sldMk cId="3121216359" sldId="302"/>
            <ac:spMk id="4" creationId="{CB8846E6-9BC5-4F2C-8EC5-275C85E996ED}"/>
          </ac:spMkLst>
        </pc:spChg>
        <pc:spChg chg="add del">
          <ac:chgData name="Aneetha Jayaraman" userId="1a9804f2-7439-4f88-8425-ea259a389c2d" providerId="ADAL" clId="{0CF64508-498E-4B22-8421-5A0C1934C2DE}" dt="2017-12-03T01:03:14.699" v="1757" actId="26606"/>
          <ac:spMkLst>
            <pc:docMk/>
            <pc:sldMk cId="3121216359" sldId="302"/>
            <ac:spMk id="7" creationId="{D7481200-3BB2-4CA3-9D54-1077F6F7653A}"/>
          </ac:spMkLst>
        </pc:spChg>
        <pc:spChg chg="add del">
          <ac:chgData name="Aneetha Jayaraman" userId="1a9804f2-7439-4f88-8425-ea259a389c2d" providerId="ADAL" clId="{0CF64508-498E-4B22-8421-5A0C1934C2DE}" dt="2017-12-03T01:05:35" v="1780" actId="26606"/>
          <ac:spMkLst>
            <pc:docMk/>
            <pc:sldMk cId="3121216359" sldId="302"/>
            <ac:spMk id="9" creationId="{08E89D5E-1885-4160-AC77-CC471DD1D0DB}"/>
          </ac:spMkLst>
        </pc:spChg>
        <pc:spChg chg="add">
          <ac:chgData name="Aneetha Jayaraman" userId="1a9804f2-7439-4f88-8425-ea259a389c2d" providerId="ADAL" clId="{0CF64508-498E-4B22-8421-5A0C1934C2DE}" dt="2017-12-03T23:00:53.939" v="6365" actId="404"/>
          <ac:spMkLst>
            <pc:docMk/>
            <pc:sldMk cId="3121216359" sldId="302"/>
            <ac:spMk id="10" creationId="{C9739553-69F4-4F14-859C-9845378A05BC}"/>
          </ac:spMkLst>
        </pc:spChg>
        <pc:spChg chg="add del">
          <ac:chgData name="Aneetha Jayaraman" userId="1a9804f2-7439-4f88-8425-ea259a389c2d" providerId="ADAL" clId="{0CF64508-498E-4B22-8421-5A0C1934C2DE}" dt="2017-12-03T00:58:03.976" v="1665" actId="26606"/>
          <ac:spMkLst>
            <pc:docMk/>
            <pc:sldMk cId="3121216359" sldId="302"/>
            <ac:spMk id="11" creationId="{D7481200-3BB2-4CA3-9D54-1077F6F7653A}"/>
          </ac:spMkLst>
        </pc:spChg>
        <pc:spChg chg="add">
          <ac:chgData name="Aneetha Jayaraman" userId="1a9804f2-7439-4f88-8425-ea259a389c2d" providerId="ADAL" clId="{0CF64508-498E-4B22-8421-5A0C1934C2DE}" dt="2017-12-03T23:00:53.939" v="6365" actId="404"/>
          <ac:spMkLst>
            <pc:docMk/>
            <pc:sldMk cId="3121216359" sldId="302"/>
            <ac:spMk id="11" creationId="{B41D5877-D789-4591-9BBD-A6811322551D}"/>
          </ac:spMkLst>
        </pc:spChg>
        <pc:spChg chg="add">
          <ac:chgData name="Aneetha Jayaraman" userId="1a9804f2-7439-4f88-8425-ea259a389c2d" providerId="ADAL" clId="{0CF64508-498E-4B22-8421-5A0C1934C2DE}" dt="2017-12-03T23:00:53.939" v="6365" actId="404"/>
          <ac:spMkLst>
            <pc:docMk/>
            <pc:sldMk cId="3121216359" sldId="302"/>
            <ac:spMk id="12" creationId="{A10D67B7-8ECD-44ED-93A9-87BAE4FBAA3E}"/>
          </ac:spMkLst>
        </pc:spChg>
        <pc:spChg chg="add">
          <ac:chgData name="Aneetha Jayaraman" userId="1a9804f2-7439-4f88-8425-ea259a389c2d" providerId="ADAL" clId="{0CF64508-498E-4B22-8421-5A0C1934C2DE}" dt="2017-12-03T23:00:53.939" v="6365" actId="404"/>
          <ac:spMkLst>
            <pc:docMk/>
            <pc:sldMk cId="3121216359" sldId="302"/>
            <ac:spMk id="13" creationId="{D5F1C85B-579B-4D7F-912B-A9673D74929C}"/>
          </ac:spMkLst>
        </pc:spChg>
        <pc:spChg chg="add del">
          <ac:chgData name="Aneetha Jayaraman" userId="1a9804f2-7439-4f88-8425-ea259a389c2d" providerId="ADAL" clId="{0CF64508-498E-4B22-8421-5A0C1934C2DE}" dt="2017-12-03T00:58:07.638" v="1667" actId="26606"/>
          <ac:spMkLst>
            <pc:docMk/>
            <pc:sldMk cId="3121216359" sldId="302"/>
            <ac:spMk id="14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1:06:13.047" v="1790" actId="26606"/>
          <ac:spMkLst>
            <pc:docMk/>
            <pc:sldMk cId="3121216359" sldId="302"/>
            <ac:spMk id="16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58:18.716" v="1669" actId="26606"/>
          <ac:spMkLst>
            <pc:docMk/>
            <pc:sldMk cId="3121216359" sldId="302"/>
            <ac:spMk id="17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58:26.019" v="1671" actId="26606"/>
          <ac:spMkLst>
            <pc:docMk/>
            <pc:sldMk cId="3121216359" sldId="302"/>
            <ac:spMk id="21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58:32.751" v="1673" actId="26606"/>
          <ac:spMkLst>
            <pc:docMk/>
            <pc:sldMk cId="3121216359" sldId="302"/>
            <ac:spMk id="25" creationId="{DB66F6E8-4D4A-4907-940A-774703A2D0FE}"/>
          </ac:spMkLst>
        </pc:spChg>
        <pc:spChg chg="add del">
          <ac:chgData name="Aneetha Jayaraman" userId="1a9804f2-7439-4f88-8425-ea259a389c2d" providerId="ADAL" clId="{0CF64508-498E-4B22-8421-5A0C1934C2DE}" dt="2017-12-03T00:58:32.751" v="1673" actId="26606"/>
          <ac:spMkLst>
            <pc:docMk/>
            <pc:sldMk cId="3121216359" sldId="302"/>
            <ac:spMk id="26" creationId="{8F1F5A56-E82B-4FD5-9025-B72896FFBB6D}"/>
          </ac:spMkLst>
        </pc:spChg>
        <pc:spChg chg="add del">
          <ac:chgData name="Aneetha Jayaraman" userId="1a9804f2-7439-4f88-8425-ea259a389c2d" providerId="ADAL" clId="{0CF64508-498E-4B22-8421-5A0C1934C2DE}" dt="2017-12-03T01:05:58.487" v="1787" actId="26606"/>
          <ac:spMkLst>
            <pc:docMk/>
            <pc:sldMk cId="3121216359" sldId="302"/>
            <ac:spMk id="28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58:37.144" v="1675" actId="26606"/>
          <ac:spMkLst>
            <pc:docMk/>
            <pc:sldMk cId="3121216359" sldId="302"/>
            <ac:spMk id="29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58:41.054" v="1677" actId="26606"/>
          <ac:spMkLst>
            <pc:docMk/>
            <pc:sldMk cId="3121216359" sldId="302"/>
            <ac:spMk id="33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1:06:09.101" v="1789" actId="26606"/>
          <ac:spMkLst>
            <pc:docMk/>
            <pc:sldMk cId="3121216359" sldId="302"/>
            <ac:spMk id="36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0:59:17.153" v="1685" actId="26606"/>
          <ac:spMkLst>
            <pc:docMk/>
            <pc:sldMk cId="3121216359" sldId="302"/>
            <ac:spMk id="37" creationId="{D7481200-3BB2-4CA3-9D54-1077F6F7653A}"/>
          </ac:spMkLst>
        </pc:spChg>
        <pc:spChg chg="add del">
          <ac:chgData name="Aneetha Jayaraman" userId="1a9804f2-7439-4f88-8425-ea259a389c2d" providerId="ADAL" clId="{0CF64508-498E-4B22-8421-5A0C1934C2DE}" dt="2017-12-03T01:07:35.399" v="1792" actId="26606"/>
          <ac:spMkLst>
            <pc:docMk/>
            <pc:sldMk cId="3121216359" sldId="302"/>
            <ac:spMk id="40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1:10:08.848" v="1794" actId="26606"/>
          <ac:spMkLst>
            <pc:docMk/>
            <pc:sldMk cId="3121216359" sldId="302"/>
            <ac:spMk id="43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1:11:55.146" v="1816" actId="26606"/>
          <ac:spMkLst>
            <pc:docMk/>
            <pc:sldMk cId="3121216359" sldId="302"/>
            <ac:spMk id="46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1:10:14.046" v="1796" actId="26606"/>
          <ac:spMkLst>
            <pc:docMk/>
            <pc:sldMk cId="3121216359" sldId="302"/>
            <ac:spMk id="47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1:10:27.633" v="1798" actId="26606"/>
          <ac:spMkLst>
            <pc:docMk/>
            <pc:sldMk cId="3121216359" sldId="302"/>
            <ac:spMk id="51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1:10:30.918" v="1800" actId="26606"/>
          <ac:spMkLst>
            <pc:docMk/>
            <pc:sldMk cId="3121216359" sldId="302"/>
            <ac:spMk id="55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2:49:14.683" v="2196" actId="26606"/>
          <ac:spMkLst>
            <pc:docMk/>
            <pc:sldMk cId="3121216359" sldId="302"/>
            <ac:spMk id="58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1:10:40.381" v="1802" actId="26606"/>
          <ac:spMkLst>
            <pc:docMk/>
            <pc:sldMk cId="3121216359" sldId="302"/>
            <ac:spMk id="59" creationId="{8D70B121-56F4-4848-B38B-182089D909FA}"/>
          </ac:spMkLst>
        </pc:spChg>
        <pc:spChg chg="add del">
          <ac:chgData name="Aneetha Jayaraman" userId="1a9804f2-7439-4f88-8425-ea259a389c2d" providerId="ADAL" clId="{0CF64508-498E-4B22-8421-5A0C1934C2DE}" dt="2017-12-03T01:10:40.381" v="1802" actId="26606"/>
          <ac:spMkLst>
            <pc:docMk/>
            <pc:sldMk cId="3121216359" sldId="302"/>
            <ac:spMk id="61" creationId="{CB8846E6-9BC5-4F2C-8EC5-275C85E996ED}"/>
          </ac:spMkLst>
        </pc:spChg>
        <pc:spChg chg="add del">
          <ac:chgData name="Aneetha Jayaraman" userId="1a9804f2-7439-4f88-8425-ea259a389c2d" providerId="ADAL" clId="{0CF64508-498E-4B22-8421-5A0C1934C2DE}" dt="2017-12-03T01:10:47.871" v="1804" actId="26606"/>
          <ac:spMkLst>
            <pc:docMk/>
            <pc:sldMk cId="3121216359" sldId="302"/>
            <ac:spMk id="63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1:10:51.889" v="1806" actId="26606"/>
          <ac:spMkLst>
            <pc:docMk/>
            <pc:sldMk cId="3121216359" sldId="302"/>
            <ac:spMk id="67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2:48:52.829" v="2193" actId="26606"/>
          <ac:spMkLst>
            <pc:docMk/>
            <pc:sldMk cId="3121216359" sldId="302"/>
            <ac:spMk id="70" creationId="{D7481200-3BB2-4CA3-9D54-1077F6F7653A}"/>
          </ac:spMkLst>
        </pc:spChg>
        <pc:spChg chg="add del">
          <ac:chgData name="Aneetha Jayaraman" userId="1a9804f2-7439-4f88-8425-ea259a389c2d" providerId="ADAL" clId="{0CF64508-498E-4B22-8421-5A0C1934C2DE}" dt="2017-12-03T01:10:55.179" v="1808" actId="26606"/>
          <ac:spMkLst>
            <pc:docMk/>
            <pc:sldMk cId="3121216359" sldId="302"/>
            <ac:spMk id="71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2:49:14.257" v="2195" actId="26606"/>
          <ac:spMkLst>
            <pc:docMk/>
            <pc:sldMk cId="3121216359" sldId="302"/>
            <ac:spMk id="74" creationId="{65C9B8F0-FF66-4C15-BD05-E86B87331846}"/>
          </ac:spMkLst>
        </pc:spChg>
        <pc:spChg chg="add del">
          <ac:chgData name="Aneetha Jayaraman" userId="1a9804f2-7439-4f88-8425-ea259a389c2d" providerId="ADAL" clId="{0CF64508-498E-4B22-8421-5A0C1934C2DE}" dt="2017-12-03T01:11:01.922" v="1810" actId="26606"/>
          <ac:spMkLst>
            <pc:docMk/>
            <pc:sldMk cId="3121216359" sldId="302"/>
            <ac:spMk id="75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2:49:14.257" v="2195" actId="26606"/>
          <ac:spMkLst>
            <pc:docMk/>
            <pc:sldMk cId="3121216359" sldId="302"/>
            <ac:spMk id="78" creationId="{E4505C23-674B-4195-81D6-0C127FEAE3F8}"/>
          </ac:spMkLst>
        </pc:spChg>
        <pc:spChg chg="add del mod">
          <ac:chgData name="Aneetha Jayaraman" userId="1a9804f2-7439-4f88-8425-ea259a389c2d" providerId="ADAL" clId="{0CF64508-498E-4B22-8421-5A0C1934C2DE}" dt="2017-12-03T16:44:48.529" v="4957" actId="26606"/>
          <ac:spMkLst>
            <pc:docMk/>
            <pc:sldMk cId="3121216359" sldId="302"/>
            <ac:spMk id="79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17:52:22.729" v="5157" actId="478"/>
          <ac:spMkLst>
            <pc:docMk/>
            <pc:sldMk cId="3121216359" sldId="302"/>
            <ac:spMk id="85" creationId="{08E89D5E-1885-4160-AC77-CC471DD1D0DB}"/>
          </ac:spMkLst>
        </pc:spChg>
        <pc:grpChg chg="add mod">
          <ac:chgData name="Aneetha Jayaraman" userId="1a9804f2-7439-4f88-8425-ea259a389c2d" providerId="ADAL" clId="{0CF64508-498E-4B22-8421-5A0C1934C2DE}" dt="2017-12-03T23:00:55.281" v="6366" actId="404"/>
          <ac:grpSpMkLst>
            <pc:docMk/>
            <pc:sldMk cId="3121216359" sldId="302"/>
            <ac:grpSpMk id="8" creationId="{70CCD2B3-5B38-41A2-AE7D-206FC503A7AA}"/>
          </ac:grpSpMkLst>
        </pc:grpChg>
        <pc:grpChg chg="add mod">
          <ac:chgData name="Aneetha Jayaraman" userId="1a9804f2-7439-4f88-8425-ea259a389c2d" providerId="ADAL" clId="{0CF64508-498E-4B22-8421-5A0C1934C2DE}" dt="2017-12-03T23:00:55.281" v="6366" actId="404"/>
          <ac:grpSpMkLst>
            <pc:docMk/>
            <pc:sldMk cId="3121216359" sldId="302"/>
            <ac:grpSpMk id="9" creationId="{088ADF8C-C40B-45DB-BB1C-27F2D68CF3F3}"/>
          </ac:grpSpMkLst>
        </pc:grpChg>
        <pc:graphicFrameChg chg="add del">
          <ac:chgData name="Aneetha Jayaraman" userId="1a9804f2-7439-4f88-8425-ea259a389c2d" providerId="ADAL" clId="{0CF64508-498E-4B22-8421-5A0C1934C2DE}" dt="2017-12-03T00:58:03.976" v="1665" actId="26606"/>
          <ac:graphicFrameMkLst>
            <pc:docMk/>
            <pc:sldMk cId="3121216359" sldId="302"/>
            <ac:graphicFrameMk id="6" creationId="{00000000-0000-0000-0000-000000000000}"/>
          </ac:graphicFrameMkLst>
        </pc:graphicFrameChg>
        <pc:graphicFrameChg chg="add del mod">
          <ac:chgData name="Aneetha Jayaraman" userId="1a9804f2-7439-4f88-8425-ea259a389c2d" providerId="ADAL" clId="{0CF64508-498E-4B22-8421-5A0C1934C2DE}" dt="2017-12-03T01:03:14.699" v="1757" actId="26606"/>
          <ac:graphicFrameMkLst>
            <pc:docMk/>
            <pc:sldMk cId="3121216359" sldId="302"/>
            <ac:graphicFrameMk id="8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05:35" v="1780" actId="26606"/>
          <ac:graphicFrameMkLst>
            <pc:docMk/>
            <pc:sldMk cId="3121216359" sldId="302"/>
            <ac:graphicFrameMk id="12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58:07.638" v="1667" actId="26606"/>
          <ac:graphicFrameMkLst>
            <pc:docMk/>
            <pc:sldMk cId="3121216359" sldId="302"/>
            <ac:graphicFrameMk id="15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58:18.716" v="1669" actId="26606"/>
          <ac:graphicFrameMkLst>
            <pc:docMk/>
            <pc:sldMk cId="3121216359" sldId="302"/>
            <ac:graphicFrameMk id="19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58:26.019" v="1671" actId="26606"/>
          <ac:graphicFrameMkLst>
            <pc:docMk/>
            <pc:sldMk cId="3121216359" sldId="302"/>
            <ac:graphicFrameMk id="23" creationId="{00000000-0000-0000-0000-000000000000}"/>
          </ac:graphicFrameMkLst>
        </pc:graphicFrameChg>
        <pc:graphicFrameChg chg="add del mod modGraphic">
          <ac:chgData name="Aneetha Jayaraman" userId="1a9804f2-7439-4f88-8425-ea259a389c2d" providerId="ADAL" clId="{0CF64508-498E-4B22-8421-5A0C1934C2DE}" dt="2017-12-03T01:06:13.047" v="1790" actId="26606"/>
          <ac:graphicFrameMkLst>
            <pc:docMk/>
            <pc:sldMk cId="3121216359" sldId="302"/>
            <ac:graphicFrameMk id="24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58:32.751" v="1673" actId="26606"/>
          <ac:graphicFrameMkLst>
            <pc:docMk/>
            <pc:sldMk cId="3121216359" sldId="302"/>
            <ac:graphicFrameMk id="27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58:37.144" v="1675" actId="26606"/>
          <ac:graphicFrameMkLst>
            <pc:docMk/>
            <pc:sldMk cId="3121216359" sldId="302"/>
            <ac:graphicFrameMk id="31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0:58:41.054" v="1677" actId="26606"/>
          <ac:graphicFrameMkLst>
            <pc:docMk/>
            <pc:sldMk cId="3121216359" sldId="302"/>
            <ac:graphicFrameMk id="35" creationId="{00000000-0000-0000-0000-000000000000}"/>
          </ac:graphicFrameMkLst>
        </pc:graphicFrameChg>
        <pc:graphicFrameChg chg="add del mod">
          <ac:chgData name="Aneetha Jayaraman" userId="1a9804f2-7439-4f88-8425-ea259a389c2d" providerId="ADAL" clId="{0CF64508-498E-4B22-8421-5A0C1934C2DE}" dt="2017-12-03T00:59:17.153" v="1685" actId="26606"/>
          <ac:graphicFrameMkLst>
            <pc:docMk/>
            <pc:sldMk cId="3121216359" sldId="302"/>
            <ac:graphicFrameMk id="38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07:35.399" v="1792" actId="26606"/>
          <ac:graphicFrameMkLst>
            <pc:docMk/>
            <pc:sldMk cId="3121216359" sldId="302"/>
            <ac:graphicFrameMk id="42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10:08.848" v="1794" actId="26606"/>
          <ac:graphicFrameMkLst>
            <pc:docMk/>
            <pc:sldMk cId="3121216359" sldId="302"/>
            <ac:graphicFrameMk id="45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10:14.046" v="1796" actId="26606"/>
          <ac:graphicFrameMkLst>
            <pc:docMk/>
            <pc:sldMk cId="3121216359" sldId="302"/>
            <ac:graphicFrameMk id="49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10:27.633" v="1798" actId="26606"/>
          <ac:graphicFrameMkLst>
            <pc:docMk/>
            <pc:sldMk cId="3121216359" sldId="302"/>
            <ac:graphicFrameMk id="53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11:55.146" v="1816" actId="26606"/>
          <ac:graphicFrameMkLst>
            <pc:docMk/>
            <pc:sldMk cId="3121216359" sldId="302"/>
            <ac:graphicFrameMk id="54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10:30.918" v="1800" actId="26606"/>
          <ac:graphicFrameMkLst>
            <pc:docMk/>
            <pc:sldMk cId="3121216359" sldId="302"/>
            <ac:graphicFrameMk id="57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10:47.871" v="1804" actId="26606"/>
          <ac:graphicFrameMkLst>
            <pc:docMk/>
            <pc:sldMk cId="3121216359" sldId="302"/>
            <ac:graphicFrameMk id="65" creationId="{00000000-0000-0000-0000-000000000000}"/>
          </ac:graphicFrameMkLst>
        </pc:graphicFrameChg>
        <pc:graphicFrameChg chg="add del mod ord modGraphic">
          <ac:chgData name="Aneetha Jayaraman" userId="1a9804f2-7439-4f88-8425-ea259a389c2d" providerId="ADAL" clId="{0CF64508-498E-4B22-8421-5A0C1934C2DE}" dt="2017-12-03T23:00:52.594" v="6364" actId="478"/>
          <ac:graphicFrameMkLst>
            <pc:docMk/>
            <pc:sldMk cId="3121216359" sldId="302"/>
            <ac:graphicFrameMk id="66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10:51.889" v="1806" actId="26606"/>
          <ac:graphicFrameMkLst>
            <pc:docMk/>
            <pc:sldMk cId="3121216359" sldId="302"/>
            <ac:graphicFrameMk id="69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10:55.179" v="1808" actId="26606"/>
          <ac:graphicFrameMkLst>
            <pc:docMk/>
            <pc:sldMk cId="3121216359" sldId="302"/>
            <ac:graphicFrameMk id="73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1:11:01.922" v="1810" actId="26606"/>
          <ac:graphicFrameMkLst>
            <pc:docMk/>
            <pc:sldMk cId="3121216359" sldId="302"/>
            <ac:graphicFrameMk id="77" creationId="{00000000-0000-0000-0000-000000000000}"/>
          </ac:graphicFrameMkLst>
        </pc:graphicFrameChg>
        <pc:cxnChg chg="add del">
          <ac:chgData name="Aneetha Jayaraman" userId="1a9804f2-7439-4f88-8425-ea259a389c2d" providerId="ADAL" clId="{0CF64508-498E-4B22-8421-5A0C1934C2DE}" dt="2017-12-03T01:05:35" v="1780" actId="26606"/>
          <ac:cxnSpMkLst>
            <pc:docMk/>
            <pc:sldMk cId="3121216359" sldId="302"/>
            <ac:cxnSpMk id="10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58:07.638" v="1667" actId="26606"/>
          <ac:cxnSpMkLst>
            <pc:docMk/>
            <pc:sldMk cId="3121216359" sldId="302"/>
            <ac:cxnSpMk id="13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58:18.716" v="1669" actId="26606"/>
          <ac:cxnSpMkLst>
            <pc:docMk/>
            <pc:sldMk cId="3121216359" sldId="302"/>
            <ac:cxnSpMk id="18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06:13.047" v="1790" actId="26606"/>
          <ac:cxnSpMkLst>
            <pc:docMk/>
            <pc:sldMk cId="3121216359" sldId="302"/>
            <ac:cxnSpMk id="20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58:26.019" v="1671" actId="26606"/>
          <ac:cxnSpMkLst>
            <pc:docMk/>
            <pc:sldMk cId="3121216359" sldId="302"/>
            <ac:cxnSpMk id="22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58:37.144" v="1675" actId="26606"/>
          <ac:cxnSpMkLst>
            <pc:docMk/>
            <pc:sldMk cId="3121216359" sldId="302"/>
            <ac:cxnSpMk id="30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05:58.487" v="1787" actId="26606"/>
          <ac:cxnSpMkLst>
            <pc:docMk/>
            <pc:sldMk cId="3121216359" sldId="302"/>
            <ac:cxnSpMk id="32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0:58:41.054" v="1677" actId="26606"/>
          <ac:cxnSpMkLst>
            <pc:docMk/>
            <pc:sldMk cId="3121216359" sldId="302"/>
            <ac:cxnSpMk id="34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06:09.101" v="1789" actId="26606"/>
          <ac:cxnSpMkLst>
            <pc:docMk/>
            <pc:sldMk cId="3121216359" sldId="302"/>
            <ac:cxnSpMk id="39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07:35.399" v="1792" actId="26606"/>
          <ac:cxnSpMkLst>
            <pc:docMk/>
            <pc:sldMk cId="3121216359" sldId="302"/>
            <ac:cxnSpMk id="41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0:08.848" v="1794" actId="26606"/>
          <ac:cxnSpMkLst>
            <pc:docMk/>
            <pc:sldMk cId="3121216359" sldId="302"/>
            <ac:cxnSpMk id="44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0:14.046" v="1796" actId="26606"/>
          <ac:cxnSpMkLst>
            <pc:docMk/>
            <pc:sldMk cId="3121216359" sldId="302"/>
            <ac:cxnSpMk id="48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1:55.146" v="1816" actId="26606"/>
          <ac:cxnSpMkLst>
            <pc:docMk/>
            <pc:sldMk cId="3121216359" sldId="302"/>
            <ac:cxnSpMk id="50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0:27.633" v="1798" actId="26606"/>
          <ac:cxnSpMkLst>
            <pc:docMk/>
            <pc:sldMk cId="3121216359" sldId="302"/>
            <ac:cxnSpMk id="52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0:30.918" v="1800" actId="26606"/>
          <ac:cxnSpMkLst>
            <pc:docMk/>
            <pc:sldMk cId="3121216359" sldId="302"/>
            <ac:cxnSpMk id="56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0:40.381" v="1802" actId="26606"/>
          <ac:cxnSpMkLst>
            <pc:docMk/>
            <pc:sldMk cId="3121216359" sldId="302"/>
            <ac:cxnSpMk id="60" creationId="{2D72A2C9-F3CA-4216-8BAD-FA4C970C3C4E}"/>
          </ac:cxnSpMkLst>
        </pc:cxnChg>
        <pc:cxnChg chg="add del">
          <ac:chgData name="Aneetha Jayaraman" userId="1a9804f2-7439-4f88-8425-ea259a389c2d" providerId="ADAL" clId="{0CF64508-498E-4B22-8421-5A0C1934C2DE}" dt="2017-12-03T02:49:14.683" v="2196" actId="26606"/>
          <ac:cxnSpMkLst>
            <pc:docMk/>
            <pc:sldMk cId="3121216359" sldId="302"/>
            <ac:cxnSpMk id="62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0:47.871" v="1804" actId="26606"/>
          <ac:cxnSpMkLst>
            <pc:docMk/>
            <pc:sldMk cId="3121216359" sldId="302"/>
            <ac:cxnSpMk id="64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0:51.889" v="1806" actId="26606"/>
          <ac:cxnSpMkLst>
            <pc:docMk/>
            <pc:sldMk cId="3121216359" sldId="302"/>
            <ac:cxnSpMk id="68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0:55.179" v="1808" actId="26606"/>
          <ac:cxnSpMkLst>
            <pc:docMk/>
            <pc:sldMk cId="3121216359" sldId="302"/>
            <ac:cxnSpMk id="72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1:11:01.922" v="1810" actId="26606"/>
          <ac:cxnSpMkLst>
            <pc:docMk/>
            <pc:sldMk cId="3121216359" sldId="302"/>
            <ac:cxnSpMk id="76" creationId="{550D2BD1-98F9-412D-905B-3A843EF4078B}"/>
          </ac:cxnSpMkLst>
        </pc:cxnChg>
        <pc:cxnChg chg="add del mod ord">
          <ac:chgData name="Aneetha Jayaraman" userId="1a9804f2-7439-4f88-8425-ea259a389c2d" providerId="ADAL" clId="{0CF64508-498E-4B22-8421-5A0C1934C2DE}" dt="2017-12-03T16:44:48.529" v="4957" actId="26606"/>
          <ac:cxnSpMkLst>
            <pc:docMk/>
            <pc:sldMk cId="3121216359" sldId="302"/>
            <ac:cxnSpMk id="80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17:52:22.729" v="5157" actId="478"/>
          <ac:cxnSpMkLst>
            <pc:docMk/>
            <pc:sldMk cId="3121216359" sldId="302"/>
            <ac:cxnSpMk id="87" creationId="{550D2BD1-98F9-412D-905B-3A843EF4078B}"/>
          </ac:cxnSpMkLst>
        </pc:cxnChg>
      </pc:sldChg>
      <pc:sldChg chg="addSp delSp modSp setBg modAnim">
        <pc:chgData name="Aneetha Jayaraman" userId="1a9804f2-7439-4f88-8425-ea259a389c2d" providerId="ADAL" clId="{0CF64508-498E-4B22-8421-5A0C1934C2DE}" dt="2017-12-03T19:01:25.874" v="5304" actId="404"/>
        <pc:sldMkLst>
          <pc:docMk/>
          <pc:sldMk cId="65546862" sldId="303"/>
        </pc:sldMkLst>
        <pc:spChg chg="add del mod">
          <ac:chgData name="Aneetha Jayaraman" userId="1a9804f2-7439-4f88-8425-ea259a389c2d" providerId="ADAL" clId="{0CF64508-498E-4B22-8421-5A0C1934C2DE}" dt="2017-12-03T07:33:33.734" v="4743" actId="404"/>
          <ac:spMkLst>
            <pc:docMk/>
            <pc:sldMk cId="65546862" sldId="303"/>
            <ac:spMk id="2" creationId="{A7F8E2CF-BF82-44D4-8F0E-FCC79741A446}"/>
          </ac:spMkLst>
        </pc:spChg>
        <pc:spChg chg="add mod">
          <ac:chgData name="Aneetha Jayaraman" userId="1a9804f2-7439-4f88-8425-ea259a389c2d" providerId="ADAL" clId="{0CF64508-498E-4B22-8421-5A0C1934C2DE}" dt="2017-12-03T07:34:41.981" v="4759" actId="20577"/>
          <ac:spMkLst>
            <pc:docMk/>
            <pc:sldMk cId="65546862" sldId="303"/>
            <ac:spMk id="3" creationId="{75572E68-3433-45D2-9101-9974DC73C982}"/>
          </ac:spMkLst>
        </pc:spChg>
        <pc:spChg chg="add del mod">
          <ac:chgData name="Aneetha Jayaraman" userId="1a9804f2-7439-4f88-8425-ea259a389c2d" providerId="ADAL" clId="{0CF64508-498E-4B22-8421-5A0C1934C2DE}" dt="2017-12-03T18:57:25.381" v="5295" actId="404"/>
          <ac:spMkLst>
            <pc:docMk/>
            <pc:sldMk cId="65546862" sldId="303"/>
            <ac:spMk id="15" creationId="{00000000-0000-0000-0000-000000000000}"/>
          </ac:spMkLst>
        </pc:spChg>
        <pc:spChg chg="ord">
          <ac:chgData name="Aneetha Jayaraman" userId="1a9804f2-7439-4f88-8425-ea259a389c2d" providerId="ADAL" clId="{0CF64508-498E-4B22-8421-5A0C1934C2DE}" dt="2017-12-03T19:01:13.226" v="5301" actId="404"/>
          <ac:spMkLst>
            <pc:docMk/>
            <pc:sldMk cId="65546862" sldId="303"/>
            <ac:spMk id="16" creationId="{00000000-0000-0000-0000-000000000000}"/>
          </ac:spMkLst>
        </pc:spChg>
        <pc:spChg chg="del mod">
          <ac:chgData name="Aneetha Jayaraman" userId="1a9804f2-7439-4f88-8425-ea259a389c2d" providerId="ADAL" clId="{0CF64508-498E-4B22-8421-5A0C1934C2DE}" dt="2017-12-03T18:57:25.381" v="5295" actId="404"/>
          <ac:spMkLst>
            <pc:docMk/>
            <pc:sldMk cId="65546862" sldId="303"/>
            <ac:spMk id="17" creationId="{00000000-0000-0000-0000-000000000000}"/>
          </ac:spMkLst>
        </pc:spChg>
        <pc:spChg chg="mod topLvl">
          <ac:chgData name="Aneetha Jayaraman" userId="1a9804f2-7439-4f88-8425-ea259a389c2d" providerId="ADAL" clId="{0CF64508-498E-4B22-8421-5A0C1934C2DE}" dt="2017-12-03T18:56:50.389" v="5294" actId="165"/>
          <ac:spMkLst>
            <pc:docMk/>
            <pc:sldMk cId="65546862" sldId="303"/>
            <ac:spMk id="19" creationId="{00000000-0000-0000-0000-000000000000}"/>
          </ac:spMkLst>
        </pc:spChg>
        <pc:spChg chg="del mod topLvl">
          <ac:chgData name="Aneetha Jayaraman" userId="1a9804f2-7439-4f88-8425-ea259a389c2d" providerId="ADAL" clId="{0CF64508-498E-4B22-8421-5A0C1934C2DE}" dt="2017-12-03T18:57:25.381" v="5295" actId="404"/>
          <ac:spMkLst>
            <pc:docMk/>
            <pc:sldMk cId="65546862" sldId="303"/>
            <ac:spMk id="20" creationId="{00000000-0000-0000-0000-000000000000}"/>
          </ac:spMkLst>
        </pc:spChg>
        <pc:spChg chg="mod ord topLvl">
          <ac:chgData name="Aneetha Jayaraman" userId="1a9804f2-7439-4f88-8425-ea259a389c2d" providerId="ADAL" clId="{0CF64508-498E-4B22-8421-5A0C1934C2DE}" dt="2017-12-03T19:01:25.874" v="5304" actId="404"/>
          <ac:spMkLst>
            <pc:docMk/>
            <pc:sldMk cId="65546862" sldId="303"/>
            <ac:spMk id="22" creationId="{00000000-0000-0000-0000-000000000000}"/>
          </ac:spMkLst>
        </pc:spChg>
        <pc:spChg chg="del mod topLvl">
          <ac:chgData name="Aneetha Jayaraman" userId="1a9804f2-7439-4f88-8425-ea259a389c2d" providerId="ADAL" clId="{0CF64508-498E-4B22-8421-5A0C1934C2DE}" dt="2017-12-03T18:57:25.381" v="5295" actId="404"/>
          <ac:spMkLst>
            <pc:docMk/>
            <pc:sldMk cId="65546862" sldId="303"/>
            <ac:spMk id="23" creationId="{00000000-0000-0000-0000-000000000000}"/>
          </ac:spMkLst>
        </pc:spChg>
        <pc:spChg chg="add del mod ord topLvl">
          <ac:chgData name="Aneetha Jayaraman" userId="1a9804f2-7439-4f88-8425-ea259a389c2d" providerId="ADAL" clId="{0CF64508-498E-4B22-8421-5A0C1934C2DE}" dt="2017-12-03T19:01:20.989" v="5303" actId="404"/>
          <ac:spMkLst>
            <pc:docMk/>
            <pc:sldMk cId="65546862" sldId="303"/>
            <ac:spMk id="25" creationId="{00000000-0000-0000-0000-000000000000}"/>
          </ac:spMkLst>
        </pc:spChg>
        <pc:spChg chg="del mod topLvl">
          <ac:chgData name="Aneetha Jayaraman" userId="1a9804f2-7439-4f88-8425-ea259a389c2d" providerId="ADAL" clId="{0CF64508-498E-4B22-8421-5A0C1934C2DE}" dt="2017-12-03T18:57:25.381" v="5295" actId="404"/>
          <ac:spMkLst>
            <pc:docMk/>
            <pc:sldMk cId="65546862" sldId="303"/>
            <ac:spMk id="26" creationId="{00000000-0000-0000-0000-000000000000}"/>
          </ac:spMkLst>
        </pc:spChg>
        <pc:spChg chg="add del mod">
          <ac:chgData name="Aneetha Jayaraman" userId="1a9804f2-7439-4f88-8425-ea259a389c2d" providerId="ADAL" clId="{0CF64508-498E-4B22-8421-5A0C1934C2DE}" dt="2017-12-03T07:34:23.060" v="4756" actId="478"/>
          <ac:spMkLst>
            <pc:docMk/>
            <pc:sldMk cId="65546862" sldId="303"/>
            <ac:spMk id="27" creationId="{00000000-0000-0000-0000-000000000000}"/>
          </ac:spMkLst>
        </pc:spChg>
        <pc:grpChg chg="del">
          <ac:chgData name="Aneetha Jayaraman" userId="1a9804f2-7439-4f88-8425-ea259a389c2d" providerId="ADAL" clId="{0CF64508-498E-4B22-8421-5A0C1934C2DE}" dt="2017-12-03T18:56:50.389" v="5294" actId="165"/>
          <ac:grpSpMkLst>
            <pc:docMk/>
            <pc:sldMk cId="65546862" sldId="303"/>
            <ac:grpSpMk id="18" creationId="{00000000-0000-0000-0000-000000000000}"/>
          </ac:grpSpMkLst>
        </pc:grpChg>
        <pc:grpChg chg="del">
          <ac:chgData name="Aneetha Jayaraman" userId="1a9804f2-7439-4f88-8425-ea259a389c2d" providerId="ADAL" clId="{0CF64508-498E-4B22-8421-5A0C1934C2DE}" dt="2017-12-03T18:56:42.652" v="5293" actId="165"/>
          <ac:grpSpMkLst>
            <pc:docMk/>
            <pc:sldMk cId="65546862" sldId="303"/>
            <ac:grpSpMk id="21" creationId="{00000000-0000-0000-0000-000000000000}"/>
          </ac:grpSpMkLst>
        </pc:grpChg>
        <pc:grpChg chg="add del mod">
          <ac:chgData name="Aneetha Jayaraman" userId="1a9804f2-7439-4f88-8425-ea259a389c2d" providerId="ADAL" clId="{0CF64508-498E-4B22-8421-5A0C1934C2DE}" dt="2017-12-03T18:56:00.873" v="5292" actId="165"/>
          <ac:grpSpMkLst>
            <pc:docMk/>
            <pc:sldMk cId="65546862" sldId="303"/>
            <ac:grpSpMk id="24" creationId="{00000000-0000-0000-0000-000000000000}"/>
          </ac:grpSpMkLst>
        </pc:grpChg>
      </pc:sldChg>
      <pc:sldChg chg="addSp delSp modSp setBg modAnim">
        <pc:chgData name="Aneetha Jayaraman" userId="1a9804f2-7439-4f88-8425-ea259a389c2d" providerId="ADAL" clId="{0CF64508-498E-4B22-8421-5A0C1934C2DE}" dt="2017-12-03T19:10:55.104" v="5315" actId="404"/>
        <pc:sldMkLst>
          <pc:docMk/>
          <pc:sldMk cId="3787073737" sldId="304"/>
        </pc:sldMkLst>
        <pc:spChg chg="ord">
          <ac:chgData name="Aneetha Jayaraman" userId="1a9804f2-7439-4f88-8425-ea259a389c2d" providerId="ADAL" clId="{0CF64508-498E-4B22-8421-5A0C1934C2DE}" dt="2017-12-03T19:03:02.454" v="5306" actId="404"/>
          <ac:spMkLst>
            <pc:docMk/>
            <pc:sldMk cId="3787073737" sldId="304"/>
            <ac:spMk id="3" creationId="{00000000-0000-0000-0000-000000000000}"/>
          </ac:spMkLst>
        </pc:spChg>
        <pc:spChg chg="add del mod">
          <ac:chgData name="Aneetha Jayaraman" userId="1a9804f2-7439-4f88-8425-ea259a389c2d" providerId="ADAL" clId="{0CF64508-498E-4B22-8421-5A0C1934C2DE}" dt="2017-12-03T19:06:57.762" v="5310" actId="164"/>
          <ac:spMkLst>
            <pc:docMk/>
            <pc:sldMk cId="3787073737" sldId="304"/>
            <ac:spMk id="6" creationId="{00000000-0000-0000-0000-000000000000}"/>
          </ac:spMkLst>
        </pc:spChg>
        <pc:spChg chg="add del mod">
          <ac:chgData name="Aneetha Jayaraman" userId="1a9804f2-7439-4f88-8425-ea259a389c2d" providerId="ADAL" clId="{0CF64508-498E-4B22-8421-5A0C1934C2DE}" dt="2017-12-03T19:06:57.762" v="5310" actId="164"/>
          <ac:spMkLst>
            <pc:docMk/>
            <pc:sldMk cId="3787073737" sldId="304"/>
            <ac:spMk id="7" creationId="{00000000-0000-0000-0000-000000000000}"/>
          </ac:spMkLst>
        </pc:spChg>
        <pc:spChg chg="add del mod">
          <ac:chgData name="Aneetha Jayaraman" userId="1a9804f2-7439-4f88-8425-ea259a389c2d" providerId="ADAL" clId="{0CF64508-498E-4B22-8421-5A0C1934C2DE}" dt="2017-12-03T19:06:57.762" v="5310" actId="164"/>
          <ac:spMkLst>
            <pc:docMk/>
            <pc:sldMk cId="3787073737" sldId="304"/>
            <ac:spMk id="8" creationId="{00000000-0000-0000-0000-000000000000}"/>
          </ac:spMkLst>
        </pc:spChg>
        <pc:grpChg chg="add del mod">
          <ac:chgData name="Aneetha Jayaraman" userId="1a9804f2-7439-4f88-8425-ea259a389c2d" providerId="ADAL" clId="{0CF64508-498E-4B22-8421-5A0C1934C2DE}" dt="2017-12-03T19:05:26.274" v="5309" actId="404"/>
          <ac:grpSpMkLst>
            <pc:docMk/>
            <pc:sldMk cId="3787073737" sldId="304"/>
            <ac:grpSpMk id="2" creationId="{D5FE4E76-C9E7-427D-AD0E-822AD9EA0A16}"/>
          </ac:grpSpMkLst>
        </pc:grpChg>
        <pc:grpChg chg="add del mod">
          <ac:chgData name="Aneetha Jayaraman" userId="1a9804f2-7439-4f88-8425-ea259a389c2d" providerId="ADAL" clId="{0CF64508-498E-4B22-8421-5A0C1934C2DE}" dt="2017-12-03T19:07:00.692" v="5311" actId="404"/>
          <ac:grpSpMkLst>
            <pc:docMk/>
            <pc:sldMk cId="3787073737" sldId="304"/>
            <ac:grpSpMk id="5" creationId="{2718E773-C423-44C6-B947-118D10452E6C}"/>
          </ac:grpSpMkLst>
        </pc:grpChg>
        <pc:picChg chg="mod">
          <ac:chgData name="Aneetha Jayaraman" userId="1a9804f2-7439-4f88-8425-ea259a389c2d" providerId="ADAL" clId="{0CF64508-498E-4B22-8421-5A0C1934C2DE}" dt="2017-12-03T07:14:51.379" v="4318" actId="1036"/>
          <ac:picMkLst>
            <pc:docMk/>
            <pc:sldMk cId="3787073737" sldId="304"/>
            <ac:picMk id="10" creationId="{00000000-0000-0000-0000-000000000000}"/>
          </ac:picMkLst>
        </pc:picChg>
        <pc:picChg chg="add del mod">
          <ac:chgData name="Aneetha Jayaraman" userId="1a9804f2-7439-4f88-8425-ea259a389c2d" providerId="ADAL" clId="{0CF64508-498E-4B22-8421-5A0C1934C2DE}" dt="2017-12-03T19:06:57.762" v="5310" actId="164"/>
          <ac:picMkLst>
            <pc:docMk/>
            <pc:sldMk cId="3787073737" sldId="304"/>
            <ac:picMk id="18" creationId="{B999156A-A424-43F6-B87B-AB0F2FB6EAF7}"/>
          </ac:picMkLst>
        </pc:picChg>
        <pc:picChg chg="add del mod">
          <ac:chgData name="Aneetha Jayaraman" userId="1a9804f2-7439-4f88-8425-ea259a389c2d" providerId="ADAL" clId="{0CF64508-498E-4B22-8421-5A0C1934C2DE}" dt="2017-12-03T19:06:57.762" v="5310" actId="164"/>
          <ac:picMkLst>
            <pc:docMk/>
            <pc:sldMk cId="3787073737" sldId="304"/>
            <ac:picMk id="19" creationId="{E66A1B31-BD13-46D5-B9FD-357BF4700132}"/>
          </ac:picMkLst>
        </pc:picChg>
        <pc:picChg chg="add del mod">
          <ac:chgData name="Aneetha Jayaraman" userId="1a9804f2-7439-4f88-8425-ea259a389c2d" providerId="ADAL" clId="{0CF64508-498E-4B22-8421-5A0C1934C2DE}" dt="2017-12-03T19:06:57.762" v="5310" actId="164"/>
          <ac:picMkLst>
            <pc:docMk/>
            <pc:sldMk cId="3787073737" sldId="304"/>
            <ac:picMk id="20" creationId="{93BA0DDB-B9C5-4CB7-85F3-390A240CB601}"/>
          </ac:picMkLst>
        </pc:picChg>
      </pc:sldChg>
      <pc:sldChg chg="delSp setBg">
        <pc:chgData name="Aneetha Jayaraman" userId="1a9804f2-7439-4f88-8425-ea259a389c2d" providerId="ADAL" clId="{0CF64508-498E-4B22-8421-5A0C1934C2DE}" dt="2017-12-03T19:12:09.358" v="5325" actId="404"/>
        <pc:sldMkLst>
          <pc:docMk/>
          <pc:sldMk cId="396595524" sldId="305"/>
        </pc:sldMkLst>
        <pc:picChg chg="del">
          <ac:chgData name="Aneetha Jayaraman" userId="1a9804f2-7439-4f88-8425-ea259a389c2d" providerId="ADAL" clId="{0CF64508-498E-4B22-8421-5A0C1934C2DE}" dt="2017-12-03T19:11:02.683" v="5316" actId="404"/>
          <ac:picMkLst>
            <pc:docMk/>
            <pc:sldMk cId="396595524" sldId="305"/>
            <ac:picMk id="4" creationId="{2A09145F-017F-4CE5-B8B9-D89C03671ADF}"/>
          </ac:picMkLst>
        </pc:picChg>
      </pc:sldChg>
      <pc:sldChg chg="addSp delSp modSp setBg modAnim">
        <pc:chgData name="Aneetha Jayaraman" userId="1a9804f2-7439-4f88-8425-ea259a389c2d" providerId="ADAL" clId="{0CF64508-498E-4B22-8421-5A0C1934C2DE}" dt="2017-12-03T19:19:36.244" v="5491" actId="404"/>
        <pc:sldMkLst>
          <pc:docMk/>
          <pc:sldMk cId="560124013" sldId="306"/>
        </pc:sldMkLst>
        <pc:spChg chg="ord">
          <ac:chgData name="Aneetha Jayaraman" userId="1a9804f2-7439-4f88-8425-ea259a389c2d" providerId="ADAL" clId="{0CF64508-498E-4B22-8421-5A0C1934C2DE}" dt="2017-12-03T19:18:54.612" v="5486" actId="404"/>
          <ac:spMkLst>
            <pc:docMk/>
            <pc:sldMk cId="560124013" sldId="306"/>
            <ac:spMk id="2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3T19:14:59.164" v="5327" actId="164"/>
          <ac:spMkLst>
            <pc:docMk/>
            <pc:sldMk cId="560124013" sldId="306"/>
            <ac:spMk id="10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3T19:14:59.164" v="5327" actId="164"/>
          <ac:spMkLst>
            <pc:docMk/>
            <pc:sldMk cId="560124013" sldId="306"/>
            <ac:spMk id="11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3T19:14:59.164" v="5327" actId="164"/>
          <ac:spMkLst>
            <pc:docMk/>
            <pc:sldMk cId="560124013" sldId="306"/>
            <ac:spMk id="14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3T19:14:59.164" v="5327" actId="164"/>
          <ac:spMkLst>
            <pc:docMk/>
            <pc:sldMk cId="560124013" sldId="306"/>
            <ac:spMk id="15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3T19:14:59.164" v="5327" actId="164"/>
          <ac:spMkLst>
            <pc:docMk/>
            <pc:sldMk cId="560124013" sldId="306"/>
            <ac:spMk id="21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3T19:14:59.164" v="5327" actId="164"/>
          <ac:spMkLst>
            <pc:docMk/>
            <pc:sldMk cId="560124013" sldId="306"/>
            <ac:spMk id="22" creationId="{00000000-0000-0000-0000-000000000000}"/>
          </ac:spMkLst>
        </pc:spChg>
        <pc:grpChg chg="add del mod">
          <ac:chgData name="Aneetha Jayaraman" userId="1a9804f2-7439-4f88-8425-ea259a389c2d" providerId="ADAL" clId="{0CF64508-498E-4B22-8421-5A0C1934C2DE}" dt="2017-12-03T19:15:12.442" v="5328" actId="404"/>
          <ac:grpSpMkLst>
            <pc:docMk/>
            <pc:sldMk cId="560124013" sldId="306"/>
            <ac:grpSpMk id="3" creationId="{AC61BE21-1430-47FE-861F-2351E5815B16}"/>
          </ac:grpSpMkLst>
        </pc:grpChg>
        <pc:grpChg chg="mod">
          <ac:chgData name="Aneetha Jayaraman" userId="1a9804f2-7439-4f88-8425-ea259a389c2d" providerId="ADAL" clId="{0CF64508-498E-4B22-8421-5A0C1934C2DE}" dt="2017-12-03T19:14:59.164" v="5327" actId="164"/>
          <ac:grpSpMkLst>
            <pc:docMk/>
            <pc:sldMk cId="560124013" sldId="306"/>
            <ac:grpSpMk id="16" creationId="{00000000-0000-0000-0000-000000000000}"/>
          </ac:grpSpMkLst>
        </pc:grpChg>
        <pc:picChg chg="add mod">
          <ac:chgData name="Aneetha Jayaraman" userId="1a9804f2-7439-4f88-8425-ea259a389c2d" providerId="ADAL" clId="{0CF64508-498E-4B22-8421-5A0C1934C2DE}" dt="2017-12-03T19:18:46.211" v="5485" actId="962"/>
          <ac:picMkLst>
            <pc:docMk/>
            <pc:sldMk cId="560124013" sldId="306"/>
            <ac:picMk id="4" creationId="{7E618F6A-54F0-4F6E-A886-32D48C58EE07}"/>
          </ac:picMkLst>
        </pc:picChg>
        <pc:picChg chg="del mod">
          <ac:chgData name="Aneetha Jayaraman" userId="1a9804f2-7439-4f88-8425-ea259a389c2d" providerId="ADAL" clId="{0CF64508-498E-4B22-8421-5A0C1934C2DE}" dt="2017-12-03T19:14:00.912" v="5326" actId="404"/>
          <ac:picMkLst>
            <pc:docMk/>
            <pc:sldMk cId="560124013" sldId="306"/>
            <ac:picMk id="23" creationId="{00000000-0000-0000-0000-000000000000}"/>
          </ac:picMkLst>
        </pc:picChg>
        <pc:cxnChg chg="mod">
          <ac:chgData name="Aneetha Jayaraman" userId="1a9804f2-7439-4f88-8425-ea259a389c2d" providerId="ADAL" clId="{0CF64508-498E-4B22-8421-5A0C1934C2DE}" dt="2017-12-03T19:14:59.164" v="5327" actId="164"/>
          <ac:cxnSpMkLst>
            <pc:docMk/>
            <pc:sldMk cId="560124013" sldId="306"/>
            <ac:cxnSpMk id="8" creationId="{00000000-0000-0000-0000-000000000000}"/>
          </ac:cxnSpMkLst>
        </pc:cxnChg>
        <pc:cxnChg chg="mod">
          <ac:chgData name="Aneetha Jayaraman" userId="1a9804f2-7439-4f88-8425-ea259a389c2d" providerId="ADAL" clId="{0CF64508-498E-4B22-8421-5A0C1934C2DE}" dt="2017-12-03T19:14:59.164" v="5327" actId="164"/>
          <ac:cxnSpMkLst>
            <pc:docMk/>
            <pc:sldMk cId="560124013" sldId="306"/>
            <ac:cxnSpMk id="9" creationId="{00000000-0000-0000-0000-000000000000}"/>
          </ac:cxnSpMkLst>
        </pc:cxnChg>
        <pc:cxnChg chg="mod">
          <ac:chgData name="Aneetha Jayaraman" userId="1a9804f2-7439-4f88-8425-ea259a389c2d" providerId="ADAL" clId="{0CF64508-498E-4B22-8421-5A0C1934C2DE}" dt="2017-12-03T19:14:59.164" v="5327" actId="164"/>
          <ac:cxnSpMkLst>
            <pc:docMk/>
            <pc:sldMk cId="560124013" sldId="306"/>
            <ac:cxnSpMk id="12" creationId="{00000000-0000-0000-0000-000000000000}"/>
          </ac:cxnSpMkLst>
        </pc:cxnChg>
        <pc:cxnChg chg="mod">
          <ac:chgData name="Aneetha Jayaraman" userId="1a9804f2-7439-4f88-8425-ea259a389c2d" providerId="ADAL" clId="{0CF64508-498E-4B22-8421-5A0C1934C2DE}" dt="2017-12-03T19:14:59.164" v="5327" actId="164"/>
          <ac:cxnSpMkLst>
            <pc:docMk/>
            <pc:sldMk cId="560124013" sldId="306"/>
            <ac:cxnSpMk id="13" creationId="{00000000-0000-0000-0000-000000000000}"/>
          </ac:cxnSpMkLst>
        </pc:cxnChg>
      </pc:sldChg>
      <pc:sldChg chg="addSp delSp modSp setBg">
        <pc:chgData name="Aneetha Jayaraman" userId="1a9804f2-7439-4f88-8425-ea259a389c2d" providerId="ADAL" clId="{0CF64508-498E-4B22-8421-5A0C1934C2DE}" dt="2017-12-03T19:27:36.526" v="5806" actId="404"/>
        <pc:sldMkLst>
          <pc:docMk/>
          <pc:sldMk cId="183245351" sldId="307"/>
        </pc:sldMkLst>
        <pc:spChg chg="ord">
          <ac:chgData name="Aneetha Jayaraman" userId="1a9804f2-7439-4f88-8425-ea259a389c2d" providerId="ADAL" clId="{0CF64508-498E-4B22-8421-5A0C1934C2DE}" dt="2017-12-03T19:27:36.526" v="5806" actId="404"/>
          <ac:spMkLst>
            <pc:docMk/>
            <pc:sldMk cId="183245351" sldId="307"/>
            <ac:spMk id="2" creationId="{00000000-0000-0000-0000-000000000000}"/>
          </ac:spMkLst>
        </pc:spChg>
        <pc:grpChg chg="del">
          <ac:chgData name="Aneetha Jayaraman" userId="1a9804f2-7439-4f88-8425-ea259a389c2d" providerId="ADAL" clId="{0CF64508-498E-4B22-8421-5A0C1934C2DE}" dt="2017-12-03T19:23:54.281" v="5570" actId="404"/>
          <ac:grpSpMkLst>
            <pc:docMk/>
            <pc:sldMk cId="183245351" sldId="307"/>
            <ac:grpSpMk id="46" creationId="{00000000-0000-0000-0000-000000000000}"/>
          </ac:grpSpMkLst>
        </pc:grpChg>
        <pc:grpChg chg="del mod">
          <ac:chgData name="Aneetha Jayaraman" userId="1a9804f2-7439-4f88-8425-ea259a389c2d" providerId="ADAL" clId="{0CF64508-498E-4B22-8421-5A0C1934C2DE}" dt="2017-12-03T19:21:06.214" v="5493" actId="404"/>
          <ac:grpSpMkLst>
            <pc:docMk/>
            <pc:sldMk cId="183245351" sldId="307"/>
            <ac:grpSpMk id="89" creationId="{00000000-0000-0000-0000-000000000000}"/>
          </ac:grpSpMkLst>
        </pc:grpChg>
        <pc:picChg chg="add del mod">
          <ac:chgData name="Aneetha Jayaraman" userId="1a9804f2-7439-4f88-8425-ea259a389c2d" providerId="ADAL" clId="{0CF64508-498E-4B22-8421-5A0C1934C2DE}" dt="2017-12-03T19:23:08.880" v="5566" actId="404"/>
          <ac:picMkLst>
            <pc:docMk/>
            <pc:sldMk cId="183245351" sldId="307"/>
            <ac:picMk id="3" creationId="{313504E0-78AE-4187-A34C-DA24DA31ECF4}"/>
          </ac:picMkLst>
        </pc:picChg>
        <pc:picChg chg="add mod">
          <ac:chgData name="Aneetha Jayaraman" userId="1a9804f2-7439-4f88-8425-ea259a389c2d" providerId="ADAL" clId="{0CF64508-498E-4B22-8421-5A0C1934C2DE}" dt="2017-12-03T19:27:19.140" v="5805" actId="962"/>
          <ac:picMkLst>
            <pc:docMk/>
            <pc:sldMk cId="183245351" sldId="307"/>
            <ac:picMk id="4" creationId="{5A271487-5905-4F28-87A9-79035F419D9B}"/>
          </ac:picMkLst>
        </pc:picChg>
      </pc:sldChg>
      <pc:sldChg chg="addSp delSp modSp setBg modAnim">
        <pc:chgData name="Aneetha Jayaraman" userId="1a9804f2-7439-4f88-8425-ea259a389c2d" providerId="ADAL" clId="{0CF64508-498E-4B22-8421-5A0C1934C2DE}" dt="2017-12-03T19:45:01.402" v="6288" actId="962"/>
        <pc:sldMkLst>
          <pc:docMk/>
          <pc:sldMk cId="1124357730" sldId="308"/>
        </pc:sldMkLst>
        <pc:spChg chg="ord">
          <ac:chgData name="Aneetha Jayaraman" userId="1a9804f2-7439-4f88-8425-ea259a389c2d" providerId="ADAL" clId="{0CF64508-498E-4B22-8421-5A0C1934C2DE}" dt="2017-12-03T19:29:49.245" v="5819" actId="962"/>
          <ac:spMkLst>
            <pc:docMk/>
            <pc:sldMk cId="1124357730" sldId="308"/>
            <ac:spMk id="2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3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4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5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6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7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8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9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10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9:35.168" v="6093" actId="962"/>
          <ac:spMkLst>
            <pc:docMk/>
            <pc:sldMk cId="1124357730" sldId="308"/>
            <ac:spMk id="11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28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3T19:30:22.180" v="5820" actId="962"/>
          <ac:spMkLst>
            <pc:docMk/>
            <pc:sldMk cId="1124357730" sldId="308"/>
            <ac:spMk id="29" creationId="{00000000-0000-0000-0000-000000000000}"/>
          </ac:spMkLst>
        </pc:spChg>
        <pc:grpChg chg="del">
          <ac:chgData name="Aneetha Jayaraman" userId="1a9804f2-7439-4f88-8425-ea259a389c2d" providerId="ADAL" clId="{0CF64508-498E-4B22-8421-5A0C1934C2DE}" dt="2017-12-03T19:30:22.180" v="5820" actId="962"/>
          <ac:grpSpMkLst>
            <pc:docMk/>
            <pc:sldMk cId="1124357730" sldId="308"/>
            <ac:grpSpMk id="14" creationId="{00000000-0000-0000-0000-000000000000}"/>
          </ac:grpSpMkLst>
        </pc:grpChg>
        <pc:picChg chg="add mod ord">
          <ac:chgData name="Aneetha Jayaraman" userId="1a9804f2-7439-4f88-8425-ea259a389c2d" providerId="ADAL" clId="{0CF64508-498E-4B22-8421-5A0C1934C2DE}" dt="2017-12-03T19:45:01.402" v="6288" actId="962"/>
          <ac:picMkLst>
            <pc:docMk/>
            <pc:sldMk cId="1124357730" sldId="308"/>
            <ac:picMk id="12" creationId="{E9F37FA4-61E3-49CE-A9BC-BF649E29E8DE}"/>
          </ac:picMkLst>
        </pc:picChg>
      </pc:sldChg>
      <pc:sldChg chg="addSp modSp del modAnim">
        <pc:chgData name="Aneetha Jayaraman" userId="1a9804f2-7439-4f88-8425-ea259a389c2d" providerId="ADAL" clId="{0CF64508-498E-4B22-8421-5A0C1934C2DE}" dt="2017-12-03T07:46:42.693" v="4843" actId="2696"/>
        <pc:sldMkLst>
          <pc:docMk/>
          <pc:sldMk cId="2920535727" sldId="309"/>
        </pc:sldMkLst>
        <pc:grpChg chg="add mod">
          <ac:chgData name="Aneetha Jayaraman" userId="1a9804f2-7439-4f88-8425-ea259a389c2d" providerId="ADAL" clId="{0CF64508-498E-4B22-8421-5A0C1934C2DE}" dt="2017-12-03T07:33:15.023" v="4733" actId="571"/>
          <ac:grpSpMkLst>
            <pc:docMk/>
            <pc:sldMk cId="2920535727" sldId="309"/>
            <ac:grpSpMk id="9" creationId="{7666C748-250A-4295-9051-47CA02A028C5}"/>
          </ac:grpSpMkLst>
        </pc:grpChg>
        <pc:grpChg chg="add mod">
          <ac:chgData name="Aneetha Jayaraman" userId="1a9804f2-7439-4f88-8425-ea259a389c2d" providerId="ADAL" clId="{0CF64508-498E-4B22-8421-5A0C1934C2DE}" dt="2017-12-03T07:33:15.023" v="4733" actId="571"/>
          <ac:grpSpMkLst>
            <pc:docMk/>
            <pc:sldMk cId="2920535727" sldId="309"/>
            <ac:grpSpMk id="14" creationId="{6D8CD4BA-B82E-4160-9079-94DF97110418}"/>
          </ac:grpSpMkLst>
        </pc:grpChg>
        <pc:picChg chg="mod">
          <ac:chgData name="Aneetha Jayaraman" userId="1a9804f2-7439-4f88-8425-ea259a389c2d" providerId="ADAL" clId="{0CF64508-498E-4B22-8421-5A0C1934C2DE}" dt="2017-12-03T07:22:05.990" v="4441" actId="962"/>
          <ac:picMkLst>
            <pc:docMk/>
            <pc:sldMk cId="2920535727" sldId="309"/>
            <ac:picMk id="2050" creationId="{00000000-0000-0000-0000-000000000000}"/>
          </ac:picMkLst>
        </pc:picChg>
      </pc:sldChg>
      <pc:sldChg chg="addSp delSp modSp del mod modTransition setBg modAnim">
        <pc:chgData name="Aneetha Jayaraman" userId="1a9804f2-7439-4f88-8425-ea259a389c2d" providerId="ADAL" clId="{0CF64508-498E-4B22-8421-5A0C1934C2DE}" dt="2017-12-03T07:48:32.537" v="4855" actId="2696"/>
        <pc:sldMkLst>
          <pc:docMk/>
          <pc:sldMk cId="3501860770" sldId="310"/>
        </pc:sldMkLst>
        <pc:spChg chg="add del mod">
          <ac:chgData name="Aneetha Jayaraman" userId="1a9804f2-7439-4f88-8425-ea259a389c2d" providerId="ADAL" clId="{0CF64508-498E-4B22-8421-5A0C1934C2DE}" dt="2017-12-03T07:35:33.929" v="4764" actId="2696"/>
          <ac:spMkLst>
            <pc:docMk/>
            <pc:sldMk cId="3501860770" sldId="310"/>
            <ac:spMk id="2" creationId="{25EA378F-8221-4F27-B637-95B5C8114FB2}"/>
          </ac:spMkLst>
        </pc:spChg>
        <pc:spChg chg="add del mod">
          <ac:chgData name="Aneetha Jayaraman" userId="1a9804f2-7439-4f88-8425-ea259a389c2d" providerId="ADAL" clId="{0CF64508-498E-4B22-8421-5A0C1934C2DE}" dt="2017-12-03T07:35:33.929" v="4764" actId="2696"/>
          <ac:spMkLst>
            <pc:docMk/>
            <pc:sldMk cId="3501860770" sldId="310"/>
            <ac:spMk id="3" creationId="{2F42029C-6D4B-4BD2-8929-BA49EC8FC169}"/>
          </ac:spMkLst>
        </pc:spChg>
        <pc:spChg chg="add del">
          <ac:chgData name="Aneetha Jayaraman" userId="1a9804f2-7439-4f88-8425-ea259a389c2d" providerId="ADAL" clId="{0CF64508-498E-4B22-8421-5A0C1934C2DE}" dt="2017-12-03T07:35:22.174" v="4763" actId="26606"/>
          <ac:spMkLst>
            <pc:docMk/>
            <pc:sldMk cId="3501860770" sldId="310"/>
            <ac:spMk id="71" creationId="{3CD9DF72-87A3-404E-A828-84CBF11A8303}"/>
          </ac:spMkLst>
        </pc:spChg>
        <pc:grpChg chg="add">
          <ac:chgData name="Aneetha Jayaraman" userId="1a9804f2-7439-4f88-8425-ea259a389c2d" providerId="ADAL" clId="{0CF64508-498E-4B22-8421-5A0C1934C2DE}" dt="2017-12-03T07:35:36.354" v="4765" actId="2696"/>
          <ac:grpSpMkLst>
            <pc:docMk/>
            <pc:sldMk cId="3501860770" sldId="310"/>
            <ac:grpSpMk id="10" creationId="{8311B1BA-4341-43B3-906F-487378941B3E}"/>
          </ac:grpSpMkLst>
        </pc:grpChg>
        <pc:grpChg chg="del">
          <ac:chgData name="Aneetha Jayaraman" userId="1a9804f2-7439-4f88-8425-ea259a389c2d" providerId="ADAL" clId="{0CF64508-498E-4B22-8421-5A0C1934C2DE}" dt="2017-12-03T07:34:59.831" v="4760" actId="2696"/>
          <ac:grpSpMkLst>
            <pc:docMk/>
            <pc:sldMk cId="3501860770" sldId="310"/>
            <ac:grpSpMk id="14" creationId="{00000000-0000-0000-0000-000000000000}"/>
          </ac:grpSpMkLst>
        </pc:grpChg>
        <pc:picChg chg="mod">
          <ac:chgData name="Aneetha Jayaraman" userId="1a9804f2-7439-4f88-8425-ea259a389c2d" providerId="ADAL" clId="{0CF64508-498E-4B22-8421-5A0C1934C2DE}" dt="2017-12-03T07:35:22.174" v="4763" actId="26606"/>
          <ac:picMkLst>
            <pc:docMk/>
            <pc:sldMk cId="3501860770" sldId="310"/>
            <ac:picMk id="2050" creationId="{00000000-0000-0000-0000-000000000000}"/>
          </ac:picMkLst>
        </pc:picChg>
        <pc:cxnChg chg="add del">
          <ac:chgData name="Aneetha Jayaraman" userId="1a9804f2-7439-4f88-8425-ea259a389c2d" providerId="ADAL" clId="{0CF64508-498E-4B22-8421-5A0C1934C2DE}" dt="2017-12-03T07:35:22.174" v="4763" actId="26606"/>
          <ac:cxnSpMkLst>
            <pc:docMk/>
            <pc:sldMk cId="3501860770" sldId="310"/>
            <ac:cxnSpMk id="73" creationId="{20E3A342-4D61-4E3F-AF90-1AB42AEB96CC}"/>
          </ac:cxnSpMkLst>
        </pc:cxnChg>
      </pc:sldChg>
      <pc:sldChg chg="addSp delSp modSp">
        <pc:chgData name="Aneetha Jayaraman" userId="1a9804f2-7439-4f88-8425-ea259a389c2d" providerId="ADAL" clId="{0CF64508-498E-4B22-8421-5A0C1934C2DE}" dt="2017-12-04T00:48:39.656" v="6519" actId="962"/>
        <pc:sldMkLst>
          <pc:docMk/>
          <pc:sldMk cId="232183677" sldId="311"/>
        </pc:sldMkLst>
        <pc:spChg chg="ord">
          <ac:chgData name="Aneetha Jayaraman" userId="1a9804f2-7439-4f88-8425-ea259a389c2d" providerId="ADAL" clId="{0CF64508-498E-4B22-8421-5A0C1934C2DE}" dt="2017-12-03T19:53:50.807" v="6308" actId="404"/>
          <ac:spMkLst>
            <pc:docMk/>
            <pc:sldMk cId="232183677" sldId="311"/>
            <ac:spMk id="4" creationId="{311ECFEB-E4C3-49B6-A954-AB32BFE3DB7B}"/>
          </ac:spMkLst>
        </pc:spChg>
        <pc:spChg chg="mod">
          <ac:chgData name="Aneetha Jayaraman" userId="1a9804f2-7439-4f88-8425-ea259a389c2d" providerId="ADAL" clId="{0CF64508-498E-4B22-8421-5A0C1934C2DE}" dt="2017-12-04T00:46:31.977" v="6399" actId="164"/>
          <ac:spMkLst>
            <pc:docMk/>
            <pc:sldMk cId="232183677" sldId="311"/>
            <ac:spMk id="9" creationId="{D9D29F05-2BFE-4B66-A811-C77C87B7B165}"/>
          </ac:spMkLst>
        </pc:spChg>
        <pc:spChg chg="mod">
          <ac:chgData name="Aneetha Jayaraman" userId="1a9804f2-7439-4f88-8425-ea259a389c2d" providerId="ADAL" clId="{0CF64508-498E-4B22-8421-5A0C1934C2DE}" dt="2017-12-04T00:48:18.155" v="6494" actId="164"/>
          <ac:spMkLst>
            <pc:docMk/>
            <pc:sldMk cId="232183677" sldId="311"/>
            <ac:spMk id="14" creationId="{62CA482F-6ADD-48C3-819E-2D6FC7F71971}"/>
          </ac:spMkLst>
        </pc:spChg>
        <pc:spChg chg="mod">
          <ac:chgData name="Aneetha Jayaraman" userId="1a9804f2-7439-4f88-8425-ea259a389c2d" providerId="ADAL" clId="{0CF64508-498E-4B22-8421-5A0C1934C2DE}" dt="2017-12-04T00:47:11.364" v="6431" actId="164"/>
          <ac:spMkLst>
            <pc:docMk/>
            <pc:sldMk cId="232183677" sldId="311"/>
            <ac:spMk id="17" creationId="{75217AFA-99A3-48D9-B85E-38200BA1D874}"/>
          </ac:spMkLst>
        </pc:spChg>
        <pc:grpChg chg="add del mod">
          <ac:chgData name="Aneetha Jayaraman" userId="1a9804f2-7439-4f88-8425-ea259a389c2d" providerId="ADAL" clId="{0CF64508-498E-4B22-8421-5A0C1934C2DE}" dt="2017-12-04T00:46:34.423" v="6400"/>
          <ac:grpSpMkLst>
            <pc:docMk/>
            <pc:sldMk cId="232183677" sldId="311"/>
            <ac:grpSpMk id="2" creationId="{A4C65A7F-D559-4057-808E-03F5C8182BBE}"/>
          </ac:grpSpMkLst>
        </pc:grpChg>
        <pc:grpChg chg="add del mod">
          <ac:chgData name="Aneetha Jayaraman" userId="1a9804f2-7439-4f88-8425-ea259a389c2d" providerId="ADAL" clId="{0CF64508-498E-4B22-8421-5A0C1934C2DE}" dt="2017-12-04T00:47:12.515" v="6432"/>
          <ac:grpSpMkLst>
            <pc:docMk/>
            <pc:sldMk cId="232183677" sldId="311"/>
            <ac:grpSpMk id="8" creationId="{DF7F092D-644B-4737-9D1B-8329F8294C53}"/>
          </ac:grpSpMkLst>
        </pc:grpChg>
        <pc:grpChg chg="add del mod">
          <ac:chgData name="Aneetha Jayaraman" userId="1a9804f2-7439-4f88-8425-ea259a389c2d" providerId="ADAL" clId="{0CF64508-498E-4B22-8421-5A0C1934C2DE}" dt="2017-12-04T00:48:19.165" v="6495"/>
          <ac:grpSpMkLst>
            <pc:docMk/>
            <pc:sldMk cId="232183677" sldId="311"/>
            <ac:grpSpMk id="12" creationId="{653313B6-A405-4A4B-BBD0-E979CB77D65A}"/>
          </ac:grpSpMkLst>
        </pc:grpChg>
        <pc:picChg chg="add mod">
          <ac:chgData name="Aneetha Jayaraman" userId="1a9804f2-7439-4f88-8425-ea259a389c2d" providerId="ADAL" clId="{0CF64508-498E-4B22-8421-5A0C1934C2DE}" dt="2017-12-04T00:46:56.551" v="6430" actId="962"/>
          <ac:picMkLst>
            <pc:docMk/>
            <pc:sldMk cId="232183677" sldId="311"/>
            <ac:picMk id="3" creationId="{30DF9585-DE93-4A89-A582-50C8F47E540B}"/>
          </ac:picMkLst>
        </pc:picChg>
        <pc:picChg chg="add mod">
          <ac:chgData name="Aneetha Jayaraman" userId="1a9804f2-7439-4f88-8425-ea259a389c2d" providerId="ADAL" clId="{0CF64508-498E-4B22-8421-5A0C1934C2DE}" dt="2017-12-04T00:47:59.721" v="6491" actId="962"/>
          <ac:picMkLst>
            <pc:docMk/>
            <pc:sldMk cId="232183677" sldId="311"/>
            <ac:picMk id="10" creationId="{6456AE9A-5E9B-42F5-86C7-AB711EE74CE6}"/>
          </ac:picMkLst>
        </pc:picChg>
        <pc:picChg chg="add del">
          <ac:chgData name="Aneetha Jayaraman" userId="1a9804f2-7439-4f88-8425-ea259a389c2d" providerId="ADAL" clId="{0CF64508-498E-4B22-8421-5A0C1934C2DE}" dt="2017-12-04T00:48:13.042" v="6493"/>
          <ac:picMkLst>
            <pc:docMk/>
            <pc:sldMk cId="232183677" sldId="311"/>
            <ac:picMk id="11" creationId="{9BAE70CB-B6E2-4F5C-9393-7AC0BD248D81}"/>
          </ac:picMkLst>
        </pc:picChg>
        <pc:picChg chg="add mod">
          <ac:chgData name="Aneetha Jayaraman" userId="1a9804f2-7439-4f88-8425-ea259a389c2d" providerId="ADAL" clId="{0CF64508-498E-4B22-8421-5A0C1934C2DE}" dt="2017-12-04T00:48:39.656" v="6519" actId="962"/>
          <ac:picMkLst>
            <pc:docMk/>
            <pc:sldMk cId="232183677" sldId="311"/>
            <ac:picMk id="13" creationId="{55ABB5AB-66A1-4409-94D4-E6716AFA7105}"/>
          </ac:picMkLst>
        </pc:picChg>
        <pc:picChg chg="mod">
          <ac:chgData name="Aneetha Jayaraman" userId="1a9804f2-7439-4f88-8425-ea259a389c2d" providerId="ADAL" clId="{0CF64508-498E-4B22-8421-5A0C1934C2DE}" dt="2017-12-04T00:48:18.155" v="6494" actId="164"/>
          <ac:picMkLst>
            <pc:docMk/>
            <pc:sldMk cId="232183677" sldId="311"/>
            <ac:picMk id="20" creationId="{A39319E8-1038-415B-A97F-A2B1A65AFD0A}"/>
          </ac:picMkLst>
        </pc:picChg>
        <pc:picChg chg="mod">
          <ac:chgData name="Aneetha Jayaraman" userId="1a9804f2-7439-4f88-8425-ea259a389c2d" providerId="ADAL" clId="{0CF64508-498E-4B22-8421-5A0C1934C2DE}" dt="2017-12-04T00:47:11.364" v="6431" actId="164"/>
          <ac:picMkLst>
            <pc:docMk/>
            <pc:sldMk cId="232183677" sldId="311"/>
            <ac:picMk id="22" creationId="{80C6196D-AD9F-48E0-A1E8-B31503D4492A}"/>
          </ac:picMkLst>
        </pc:picChg>
        <pc:picChg chg="mod">
          <ac:chgData name="Aneetha Jayaraman" userId="1a9804f2-7439-4f88-8425-ea259a389c2d" providerId="ADAL" clId="{0CF64508-498E-4B22-8421-5A0C1934C2DE}" dt="2017-12-04T00:46:31.977" v="6399" actId="164"/>
          <ac:picMkLst>
            <pc:docMk/>
            <pc:sldMk cId="232183677" sldId="311"/>
            <ac:picMk id="24" creationId="{9716ED45-5461-46C3-BA1B-BAB6858857DE}"/>
          </ac:picMkLst>
        </pc:picChg>
      </pc:sldChg>
      <pc:sldChg chg="modSp">
        <pc:chgData name="Aneetha Jayaraman" userId="1a9804f2-7439-4f88-8425-ea259a389c2d" providerId="ADAL" clId="{0CF64508-498E-4B22-8421-5A0C1934C2DE}" dt="2017-12-03T19:54:42.675" v="6309" actId="404"/>
        <pc:sldMkLst>
          <pc:docMk/>
          <pc:sldMk cId="2125456651" sldId="312"/>
        </pc:sldMkLst>
        <pc:picChg chg="ord">
          <ac:chgData name="Aneetha Jayaraman" userId="1a9804f2-7439-4f88-8425-ea259a389c2d" providerId="ADAL" clId="{0CF64508-498E-4B22-8421-5A0C1934C2DE}" dt="2017-12-03T19:54:42.675" v="6309" actId="404"/>
          <ac:picMkLst>
            <pc:docMk/>
            <pc:sldMk cId="2125456651" sldId="312"/>
            <ac:picMk id="4" creationId="{15B39B42-BAE8-46E0-980D-D312CA7B566B}"/>
          </ac:picMkLst>
        </pc:picChg>
      </pc:sldChg>
      <pc:sldChg chg="delSp modSp setBg">
        <pc:chgData name="Aneetha Jayaraman" userId="1a9804f2-7439-4f88-8425-ea259a389c2d" providerId="ADAL" clId="{0CF64508-498E-4B22-8421-5A0C1934C2DE}" dt="2017-12-04T00:53:26.289" v="6548" actId="14100"/>
        <pc:sldMkLst>
          <pc:docMk/>
          <pc:sldMk cId="437805647" sldId="313"/>
        </pc:sldMkLst>
        <pc:spChg chg="mod">
          <ac:chgData name="Aneetha Jayaraman" userId="1a9804f2-7439-4f88-8425-ea259a389c2d" providerId="ADAL" clId="{0CF64508-498E-4B22-8421-5A0C1934C2DE}" dt="2017-12-04T00:53:26.289" v="6548" actId="14100"/>
          <ac:spMkLst>
            <pc:docMk/>
            <pc:sldMk cId="437805647" sldId="313"/>
            <ac:spMk id="5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4T00:51:35.085" v="6544"/>
          <ac:spMkLst>
            <pc:docMk/>
            <pc:sldMk cId="437805647" sldId="313"/>
            <ac:spMk id="85" creationId="{CF835542-AC1F-4BE9-AB60-2C24294E6EEB}"/>
          </ac:spMkLst>
        </pc:spChg>
        <pc:grpChg chg="del">
          <ac:chgData name="Aneetha Jayaraman" userId="1a9804f2-7439-4f88-8425-ea259a389c2d" providerId="ADAL" clId="{0CF64508-498E-4B22-8421-5A0C1934C2DE}" dt="2017-12-04T00:51:35.085" v="6544"/>
          <ac:grpSpMkLst>
            <pc:docMk/>
            <pc:sldMk cId="437805647" sldId="313"/>
            <ac:grpSpMk id="7" creationId="{9B95D3ED-5782-493F-8BB1-0A7D8FD8CA2B}"/>
          </ac:grpSpMkLst>
        </pc:grpChg>
        <pc:grpChg chg="del">
          <ac:chgData name="Aneetha Jayaraman" userId="1a9804f2-7439-4f88-8425-ea259a389c2d" providerId="ADAL" clId="{0CF64508-498E-4B22-8421-5A0C1934C2DE}" dt="2017-12-04T00:51:35.085" v="6544"/>
          <ac:grpSpMkLst>
            <pc:docMk/>
            <pc:sldMk cId="437805647" sldId="313"/>
            <ac:grpSpMk id="86" creationId="{1DB57383-C0BC-4254-9EA9-3C26A5DC685B}"/>
          </ac:grpSpMkLst>
        </pc:grpChg>
        <pc:grpChg chg="del">
          <ac:chgData name="Aneetha Jayaraman" userId="1a9804f2-7439-4f88-8425-ea259a389c2d" providerId="ADAL" clId="{0CF64508-498E-4B22-8421-5A0C1934C2DE}" dt="2017-12-04T00:51:35.085" v="6544"/>
          <ac:grpSpMkLst>
            <pc:docMk/>
            <pc:sldMk cId="437805647" sldId="313"/>
            <ac:grpSpMk id="90" creationId="{BBE8E9B4-23E4-4858-BCDC-771AEC42F8D3}"/>
          </ac:grpSpMkLst>
        </pc:grpChg>
      </pc:sldChg>
      <pc:sldChg chg="addSp delSp modSp modAnim">
        <pc:chgData name="Aneetha Jayaraman" userId="1a9804f2-7439-4f88-8425-ea259a389c2d" providerId="ADAL" clId="{0CF64508-498E-4B22-8421-5A0C1934C2DE}" dt="2017-12-04T00:57:09.262" v="6680" actId="962"/>
        <pc:sldMkLst>
          <pc:docMk/>
          <pc:sldMk cId="114447478" sldId="314"/>
        </pc:sldMkLst>
        <pc:spChg chg="mod">
          <ac:chgData name="Aneetha Jayaraman" userId="1a9804f2-7439-4f88-8425-ea259a389c2d" providerId="ADAL" clId="{0CF64508-498E-4B22-8421-5A0C1934C2DE}" dt="2017-12-04T00:54:18.656" v="6554" actId="20577"/>
          <ac:spMkLst>
            <pc:docMk/>
            <pc:sldMk cId="114447478" sldId="314"/>
            <ac:spMk id="3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4T00:53:59.328" v="6550" actId="1076"/>
          <ac:spMkLst>
            <pc:docMk/>
            <pc:sldMk cId="114447478" sldId="314"/>
            <ac:spMk id="5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4T00:53:59.328" v="6550" actId="1076"/>
          <ac:spMkLst>
            <pc:docMk/>
            <pc:sldMk cId="114447478" sldId="314"/>
            <ac:spMk id="6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4T00:53:59.328" v="6550" actId="1076"/>
          <ac:spMkLst>
            <pc:docMk/>
            <pc:sldMk cId="114447478" sldId="314"/>
            <ac:spMk id="7" creationId="{00000000-0000-0000-0000-000000000000}"/>
          </ac:spMkLst>
        </pc:spChg>
        <pc:spChg chg="del">
          <ac:chgData name="Aneetha Jayaraman" userId="1a9804f2-7439-4f88-8425-ea259a389c2d" providerId="ADAL" clId="{0CF64508-498E-4B22-8421-5A0C1934C2DE}" dt="2017-12-04T00:54:01.764" v="6551" actId="478"/>
          <ac:spMkLst>
            <pc:docMk/>
            <pc:sldMk cId="114447478" sldId="314"/>
            <ac:spMk id="8" creationId="{E2CDABB4-80E9-476C-814A-AAEF59FC83DE}"/>
          </ac:spMkLst>
        </pc:spChg>
        <pc:spChg chg="mod topLvl">
          <ac:chgData name="Aneetha Jayaraman" userId="1a9804f2-7439-4f88-8425-ea259a389c2d" providerId="ADAL" clId="{0CF64508-498E-4B22-8421-5A0C1934C2DE}" dt="2017-12-04T00:55:46.205" v="6596" actId="164"/>
          <ac:spMkLst>
            <pc:docMk/>
            <pc:sldMk cId="114447478" sldId="314"/>
            <ac:spMk id="17" creationId="{00000000-0000-0000-0000-000000000000}"/>
          </ac:spMkLst>
        </pc:spChg>
        <pc:grpChg chg="del mod">
          <ac:chgData name="Aneetha Jayaraman" userId="1a9804f2-7439-4f88-8425-ea259a389c2d" providerId="ADAL" clId="{0CF64508-498E-4B22-8421-5A0C1934C2DE}" dt="2017-12-04T00:56:35.533" v="6645"/>
          <ac:grpSpMkLst>
            <pc:docMk/>
            <pc:sldMk cId="114447478" sldId="314"/>
            <ac:grpSpMk id="10" creationId="{D8C18AC0-E8CE-47A3-90A5-6853831986A7}"/>
          </ac:grpSpMkLst>
        </pc:grpChg>
        <pc:grpChg chg="add del mod">
          <ac:chgData name="Aneetha Jayaraman" userId="1a9804f2-7439-4f88-8425-ea259a389c2d" providerId="ADAL" clId="{0CF64508-498E-4B22-8421-5A0C1934C2DE}" dt="2017-12-04T00:55:48.701" v="6597"/>
          <ac:grpSpMkLst>
            <pc:docMk/>
            <pc:sldMk cId="114447478" sldId="314"/>
            <ac:grpSpMk id="11" creationId="{2FAE9146-EE82-413A-B215-36EEF32A2D75}"/>
          </ac:grpSpMkLst>
        </pc:grpChg>
        <pc:grpChg chg="del mod">
          <ac:chgData name="Aneetha Jayaraman" userId="1a9804f2-7439-4f88-8425-ea259a389c2d" providerId="ADAL" clId="{0CF64508-498E-4B22-8421-5A0C1934C2DE}" dt="2017-12-04T00:54:46.675" v="6555"/>
          <ac:grpSpMkLst>
            <pc:docMk/>
            <pc:sldMk cId="114447478" sldId="314"/>
            <ac:grpSpMk id="13" creationId="{00000000-0000-0000-0000-000000000000}"/>
          </ac:grpSpMkLst>
        </pc:grpChg>
        <pc:grpChg chg="del mod">
          <ac:chgData name="Aneetha Jayaraman" userId="1a9804f2-7439-4f88-8425-ea259a389c2d" providerId="ADAL" clId="{0CF64508-498E-4B22-8421-5A0C1934C2DE}" dt="2017-12-04T00:55:40.374" v="6595" actId="165"/>
          <ac:grpSpMkLst>
            <pc:docMk/>
            <pc:sldMk cId="114447478" sldId="314"/>
            <ac:grpSpMk id="16" creationId="{00000000-0000-0000-0000-000000000000}"/>
          </ac:grpSpMkLst>
        </pc:grpChg>
        <pc:picChg chg="add mod">
          <ac:chgData name="Aneetha Jayaraman" userId="1a9804f2-7439-4f88-8425-ea259a389c2d" providerId="ADAL" clId="{0CF64508-498E-4B22-8421-5A0C1934C2DE}" dt="2017-12-04T00:55:29.426" v="6594" actId="962"/>
          <ac:picMkLst>
            <pc:docMk/>
            <pc:sldMk cId="114447478" sldId="314"/>
            <ac:picMk id="4" creationId="{369B2261-606E-4CE5-9C6D-902022405DAA}"/>
          </ac:picMkLst>
        </pc:picChg>
        <pc:picChg chg="add mod">
          <ac:chgData name="Aneetha Jayaraman" userId="1a9804f2-7439-4f88-8425-ea259a389c2d" providerId="ADAL" clId="{0CF64508-498E-4B22-8421-5A0C1934C2DE}" dt="2017-12-04T00:56:23.080" v="6644" actId="962"/>
          <ac:picMkLst>
            <pc:docMk/>
            <pc:sldMk cId="114447478" sldId="314"/>
            <ac:picMk id="12" creationId="{35F34102-7E21-42A0-93C3-A38A2D7E660D}"/>
          </ac:picMkLst>
        </pc:picChg>
        <pc:picChg chg="mod topLvl">
          <ac:chgData name="Aneetha Jayaraman" userId="1a9804f2-7439-4f88-8425-ea259a389c2d" providerId="ADAL" clId="{0CF64508-498E-4B22-8421-5A0C1934C2DE}" dt="2017-12-04T00:55:46.205" v="6596" actId="164"/>
          <ac:picMkLst>
            <pc:docMk/>
            <pc:sldMk cId="114447478" sldId="314"/>
            <ac:picMk id="18" creationId="{00000000-0000-0000-0000-000000000000}"/>
          </ac:picMkLst>
        </pc:picChg>
        <pc:picChg chg="add mod">
          <ac:chgData name="Aneetha Jayaraman" userId="1a9804f2-7439-4f88-8425-ea259a389c2d" providerId="ADAL" clId="{0CF64508-498E-4B22-8421-5A0C1934C2DE}" dt="2017-12-04T00:57:09.262" v="6680" actId="962"/>
          <ac:picMkLst>
            <pc:docMk/>
            <pc:sldMk cId="114447478" sldId="314"/>
            <ac:picMk id="20" creationId="{8BE18B6B-D880-454B-BEE2-9DBCC7F2A2B9}"/>
          </ac:picMkLst>
        </pc:picChg>
      </pc:sldChg>
      <pc:sldChg chg="addSp delSp modSp">
        <pc:chgData name="Aneetha Jayaraman" userId="1a9804f2-7439-4f88-8425-ea259a389c2d" providerId="ADAL" clId="{0CF64508-498E-4B22-8421-5A0C1934C2DE}" dt="2017-12-04T01:05:18.849" v="7021" actId="962"/>
        <pc:sldMkLst>
          <pc:docMk/>
          <pc:sldMk cId="233556886" sldId="315"/>
        </pc:sldMkLst>
        <pc:spChg chg="mod">
          <ac:chgData name="Aneetha Jayaraman" userId="1a9804f2-7439-4f88-8425-ea259a389c2d" providerId="ADAL" clId="{0CF64508-498E-4B22-8421-5A0C1934C2DE}" dt="2017-12-04T01:04:21.631" v="6915" actId="1076"/>
          <ac:spMkLst>
            <pc:docMk/>
            <pc:sldMk cId="233556886" sldId="315"/>
            <ac:spMk id="25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4T01:01:00.550" v="6689" actId="164"/>
          <ac:spMkLst>
            <pc:docMk/>
            <pc:sldMk cId="233556886" sldId="315"/>
            <ac:spMk id="27" creationId="{00000000-0000-0000-0000-000000000000}"/>
          </ac:spMkLst>
        </pc:spChg>
        <pc:spChg chg="mod">
          <ac:chgData name="Aneetha Jayaraman" userId="1a9804f2-7439-4f88-8425-ea259a389c2d" providerId="ADAL" clId="{0CF64508-498E-4B22-8421-5A0C1934C2DE}" dt="2017-12-04T01:05:18.849" v="7021" actId="962"/>
          <ac:spMkLst>
            <pc:docMk/>
            <pc:sldMk cId="233556886" sldId="315"/>
            <ac:spMk id="28" creationId="{00000000-0000-0000-0000-000000000000}"/>
          </ac:spMkLst>
        </pc:spChg>
        <pc:spChg chg="add mod">
          <ac:chgData name="Aneetha Jayaraman" userId="1a9804f2-7439-4f88-8425-ea259a389c2d" providerId="ADAL" clId="{0CF64508-498E-4B22-8421-5A0C1934C2DE}" dt="2017-12-04T01:00:43.172" v="6688" actId="571"/>
          <ac:spMkLst>
            <pc:docMk/>
            <pc:sldMk cId="233556886" sldId="315"/>
            <ac:spMk id="31" creationId="{D9A5737E-FC80-4619-A51D-69415A84AC6C}"/>
          </ac:spMkLst>
        </pc:spChg>
        <pc:grpChg chg="add del mod">
          <ac:chgData name="Aneetha Jayaraman" userId="1a9804f2-7439-4f88-8425-ea259a389c2d" providerId="ADAL" clId="{0CF64508-498E-4B22-8421-5A0C1934C2DE}" dt="2017-12-04T01:01:21.442" v="6690"/>
          <ac:grpSpMkLst>
            <pc:docMk/>
            <pc:sldMk cId="233556886" sldId="315"/>
            <ac:grpSpMk id="3" creationId="{8CBA12B7-FDE4-47AA-91A2-77AAB15A21D2}"/>
          </ac:grpSpMkLst>
        </pc:grpChg>
        <pc:picChg chg="add mod">
          <ac:chgData name="Aneetha Jayaraman" userId="1a9804f2-7439-4f88-8425-ea259a389c2d" providerId="ADAL" clId="{0CF64508-498E-4B22-8421-5A0C1934C2DE}" dt="2017-12-04T01:03:34.212" v="6913" actId="962"/>
          <ac:picMkLst>
            <pc:docMk/>
            <pc:sldMk cId="233556886" sldId="315"/>
            <ac:picMk id="4" creationId="{ED118105-736B-4889-893B-F8381D8A8F32}"/>
          </ac:picMkLst>
        </pc:picChg>
        <pc:cxnChg chg="mod">
          <ac:chgData name="Aneetha Jayaraman" userId="1a9804f2-7439-4f88-8425-ea259a389c2d" providerId="ADAL" clId="{0CF64508-498E-4B22-8421-5A0C1934C2DE}" dt="2017-12-04T01:01:00.550" v="6689" actId="164"/>
          <ac:cxnSpMkLst>
            <pc:docMk/>
            <pc:sldMk cId="233556886" sldId="315"/>
            <ac:cxnSpMk id="21" creationId="{00000000-0000-0000-0000-000000000000}"/>
          </ac:cxnSpMkLst>
        </pc:cxnChg>
        <pc:cxnChg chg="mod">
          <ac:chgData name="Aneetha Jayaraman" userId="1a9804f2-7439-4f88-8425-ea259a389c2d" providerId="ADAL" clId="{0CF64508-498E-4B22-8421-5A0C1934C2DE}" dt="2017-12-04T01:01:00.550" v="6689" actId="164"/>
          <ac:cxnSpMkLst>
            <pc:docMk/>
            <pc:sldMk cId="233556886" sldId="315"/>
            <ac:cxnSpMk id="22" creationId="{00000000-0000-0000-0000-000000000000}"/>
          </ac:cxnSpMkLst>
        </pc:cxnChg>
        <pc:cxnChg chg="add mod">
          <ac:chgData name="Aneetha Jayaraman" userId="1a9804f2-7439-4f88-8425-ea259a389c2d" providerId="ADAL" clId="{0CF64508-498E-4B22-8421-5A0C1934C2DE}" dt="2017-12-04T01:00:43.172" v="6688" actId="571"/>
          <ac:cxnSpMkLst>
            <pc:docMk/>
            <pc:sldMk cId="233556886" sldId="315"/>
            <ac:cxnSpMk id="29" creationId="{E9296E4A-3423-4952-84C0-13A9A02DA330}"/>
          </ac:cxnSpMkLst>
        </pc:cxnChg>
        <pc:cxnChg chg="add mod">
          <ac:chgData name="Aneetha Jayaraman" userId="1a9804f2-7439-4f88-8425-ea259a389c2d" providerId="ADAL" clId="{0CF64508-498E-4B22-8421-5A0C1934C2DE}" dt="2017-12-04T01:00:43.172" v="6688" actId="571"/>
          <ac:cxnSpMkLst>
            <pc:docMk/>
            <pc:sldMk cId="233556886" sldId="315"/>
            <ac:cxnSpMk id="30" creationId="{A1031126-C683-463A-8C49-B4D8FAD947C4}"/>
          </ac:cxnSpMkLst>
        </pc:cxnChg>
      </pc:sldChg>
      <pc:sldChg chg="addSp delSp modSp modAnim">
        <pc:chgData name="Aneetha Jayaraman" userId="1a9804f2-7439-4f88-8425-ea259a389c2d" providerId="ADAL" clId="{0CF64508-498E-4B22-8421-5A0C1934C2DE}" dt="2017-12-04T01:07:25.388" v="7115" actId="962"/>
        <pc:sldMkLst>
          <pc:docMk/>
          <pc:sldMk cId="3607962522" sldId="317"/>
        </pc:sldMkLst>
        <pc:spChg chg="mod">
          <ac:chgData name="Aneetha Jayaraman" userId="1a9804f2-7439-4f88-8425-ea259a389c2d" providerId="ADAL" clId="{0CF64508-498E-4B22-8421-5A0C1934C2DE}" dt="2017-12-04T00:58:20.995" v="6681" actId="164"/>
          <ac:spMkLst>
            <pc:docMk/>
            <pc:sldMk cId="3607962522" sldId="317"/>
            <ac:spMk id="3" creationId="{D8AD3736-4EA5-487D-BC4B-D9A2222B96D9}"/>
          </ac:spMkLst>
        </pc:spChg>
        <pc:spChg chg="mod">
          <ac:chgData name="Aneetha Jayaraman" userId="1a9804f2-7439-4f88-8425-ea259a389c2d" providerId="ADAL" clId="{0CF64508-498E-4B22-8421-5A0C1934C2DE}" dt="2017-12-04T00:58:20.995" v="6681" actId="164"/>
          <ac:spMkLst>
            <pc:docMk/>
            <pc:sldMk cId="3607962522" sldId="317"/>
            <ac:spMk id="4" creationId="{36BB728A-C607-4C11-B444-38372FC0D813}"/>
          </ac:spMkLst>
        </pc:spChg>
        <pc:spChg chg="mod">
          <ac:chgData name="Aneetha Jayaraman" userId="1a9804f2-7439-4f88-8425-ea259a389c2d" providerId="ADAL" clId="{0CF64508-498E-4B22-8421-5A0C1934C2DE}" dt="2017-12-04T00:58:20.995" v="6681" actId="164"/>
          <ac:spMkLst>
            <pc:docMk/>
            <pc:sldMk cId="3607962522" sldId="317"/>
            <ac:spMk id="5" creationId="{D13B7138-AA0B-4E26-8BD2-758C2618C52D}"/>
          </ac:spMkLst>
        </pc:spChg>
        <pc:spChg chg="mod">
          <ac:chgData name="Aneetha Jayaraman" userId="1a9804f2-7439-4f88-8425-ea259a389c2d" providerId="ADAL" clId="{0CF64508-498E-4B22-8421-5A0C1934C2DE}" dt="2017-12-04T00:58:20.995" v="6681" actId="164"/>
          <ac:spMkLst>
            <pc:docMk/>
            <pc:sldMk cId="3607962522" sldId="317"/>
            <ac:spMk id="6" creationId="{F76E9E6A-6079-4DC8-86A5-3CCA1657BFED}"/>
          </ac:spMkLst>
        </pc:spChg>
        <pc:spChg chg="mod">
          <ac:chgData name="Aneetha Jayaraman" userId="1a9804f2-7439-4f88-8425-ea259a389c2d" providerId="ADAL" clId="{0CF64508-498E-4B22-8421-5A0C1934C2DE}" dt="2017-12-04T00:58:20.995" v="6681" actId="164"/>
          <ac:spMkLst>
            <pc:docMk/>
            <pc:sldMk cId="3607962522" sldId="317"/>
            <ac:spMk id="7" creationId="{AD07E529-53A3-494E-9B6D-B58F60E86B52}"/>
          </ac:spMkLst>
        </pc:spChg>
        <pc:spChg chg="mod">
          <ac:chgData name="Aneetha Jayaraman" userId="1a9804f2-7439-4f88-8425-ea259a389c2d" providerId="ADAL" clId="{0CF64508-498E-4B22-8421-5A0C1934C2DE}" dt="2017-12-04T00:58:20.995" v="6681" actId="164"/>
          <ac:spMkLst>
            <pc:docMk/>
            <pc:sldMk cId="3607962522" sldId="317"/>
            <ac:spMk id="8" creationId="{0C29CBBA-CADA-4233-8AFF-39176DEC877C}"/>
          </ac:spMkLst>
        </pc:spChg>
        <pc:grpChg chg="add del mod">
          <ac:chgData name="Aneetha Jayaraman" userId="1a9804f2-7439-4f88-8425-ea259a389c2d" providerId="ADAL" clId="{0CF64508-498E-4B22-8421-5A0C1934C2DE}" dt="2017-12-04T00:58:22.430" v="6682"/>
          <ac:grpSpMkLst>
            <pc:docMk/>
            <pc:sldMk cId="3607962522" sldId="317"/>
            <ac:grpSpMk id="13" creationId="{3258B533-53E1-46B2-945A-08B0DEFA69A2}"/>
          </ac:grpSpMkLst>
        </pc:grpChg>
        <pc:grpChg chg="add del mod">
          <ac:chgData name="Aneetha Jayaraman" userId="1a9804f2-7439-4f88-8425-ea259a389c2d" providerId="ADAL" clId="{0CF64508-498E-4B22-8421-5A0C1934C2DE}" dt="2017-12-04T01:06:32.435" v="7023"/>
          <ac:grpSpMkLst>
            <pc:docMk/>
            <pc:sldMk cId="3607962522" sldId="317"/>
            <ac:grpSpMk id="20" creationId="{AFAA6F99-0527-4174-BCF8-EA9844D74A7D}"/>
          </ac:grpSpMkLst>
        </pc:grpChg>
        <pc:picChg chg="add mod">
          <ac:chgData name="Aneetha Jayaraman" userId="1a9804f2-7439-4f88-8425-ea259a389c2d" providerId="ADAL" clId="{0CF64508-498E-4B22-8421-5A0C1934C2DE}" dt="2017-12-04T01:07:25.388" v="7115" actId="962"/>
          <ac:picMkLst>
            <pc:docMk/>
            <pc:sldMk cId="3607962522" sldId="317"/>
            <ac:picMk id="16" creationId="{8F37DD2E-3394-4A9B-A07B-E486C2B3F134}"/>
          </ac:picMkLst>
        </pc:picChg>
        <pc:picChg chg="add mod">
          <ac:chgData name="Aneetha Jayaraman" userId="1a9804f2-7439-4f88-8425-ea259a389c2d" providerId="ADAL" clId="{0CF64508-498E-4B22-8421-5A0C1934C2DE}" dt="2017-12-04T01:07:08.079" v="7084" actId="962"/>
          <ac:picMkLst>
            <pc:docMk/>
            <pc:sldMk cId="3607962522" sldId="317"/>
            <ac:picMk id="21" creationId="{BF5760BB-6DFC-4647-BFD8-84ABE3945EB6}"/>
          </ac:picMkLst>
        </pc:picChg>
        <pc:cxnChg chg="mod">
          <ac:chgData name="Aneetha Jayaraman" userId="1a9804f2-7439-4f88-8425-ea259a389c2d" providerId="ADAL" clId="{0CF64508-498E-4B22-8421-5A0C1934C2DE}" dt="2017-12-04T01:06:30.988" v="7022" actId="164"/>
          <ac:cxnSpMkLst>
            <pc:docMk/>
            <pc:sldMk cId="3607962522" sldId="317"/>
            <ac:cxnSpMk id="10" creationId="{8A564817-3610-4149-876B-209AE918069A}"/>
          </ac:cxnSpMkLst>
        </pc:cxnChg>
        <pc:cxnChg chg="mod">
          <ac:chgData name="Aneetha Jayaraman" userId="1a9804f2-7439-4f88-8425-ea259a389c2d" providerId="ADAL" clId="{0CF64508-498E-4B22-8421-5A0C1934C2DE}" dt="2017-12-04T01:06:30.988" v="7022" actId="164"/>
          <ac:cxnSpMkLst>
            <pc:docMk/>
            <pc:sldMk cId="3607962522" sldId="317"/>
            <ac:cxnSpMk id="11" creationId="{21BAC7B3-846D-433D-98A4-568015F8FFE7}"/>
          </ac:cxnSpMkLst>
        </pc:cxnChg>
        <pc:cxnChg chg="mod">
          <ac:chgData name="Aneetha Jayaraman" userId="1a9804f2-7439-4f88-8425-ea259a389c2d" providerId="ADAL" clId="{0CF64508-498E-4B22-8421-5A0C1934C2DE}" dt="2017-12-04T01:06:30.988" v="7022" actId="164"/>
          <ac:cxnSpMkLst>
            <pc:docMk/>
            <pc:sldMk cId="3607962522" sldId="317"/>
            <ac:cxnSpMk id="12" creationId="{A17891A4-91D3-42DA-9F15-DA98C2698421}"/>
          </ac:cxnSpMkLst>
        </pc:cxnChg>
        <pc:cxnChg chg="mod">
          <ac:chgData name="Aneetha Jayaraman" userId="1a9804f2-7439-4f88-8425-ea259a389c2d" providerId="ADAL" clId="{0CF64508-498E-4B22-8421-5A0C1934C2DE}" dt="2017-12-04T01:06:30.988" v="7022" actId="164"/>
          <ac:cxnSpMkLst>
            <pc:docMk/>
            <pc:sldMk cId="3607962522" sldId="317"/>
            <ac:cxnSpMk id="15" creationId="{2E7C85EB-F77E-4628-9A83-809310D8FC2A}"/>
          </ac:cxnSpMkLst>
        </pc:cxnChg>
      </pc:sldChg>
      <pc:sldChg chg="delSp setBg">
        <pc:chgData name="Aneetha Jayaraman" userId="1a9804f2-7439-4f88-8425-ea259a389c2d" providerId="ADAL" clId="{0CF64508-498E-4B22-8421-5A0C1934C2DE}" dt="2017-12-04T01:08:23.834" v="7119"/>
        <pc:sldMkLst>
          <pc:docMk/>
          <pc:sldMk cId="1303686224" sldId="320"/>
        </pc:sldMkLst>
        <pc:picChg chg="del">
          <ac:chgData name="Aneetha Jayaraman" userId="1a9804f2-7439-4f88-8425-ea259a389c2d" providerId="ADAL" clId="{0CF64508-498E-4B22-8421-5A0C1934C2DE}" dt="2017-12-04T01:08:08.987" v="7116"/>
          <ac:picMkLst>
            <pc:docMk/>
            <pc:sldMk cId="1303686224" sldId="320"/>
            <ac:picMk id="5" creationId="{00000000-0000-0000-0000-000000000000}"/>
          </ac:picMkLst>
        </pc:picChg>
      </pc:sldChg>
      <pc:sldChg chg="modSp">
        <pc:chgData name="Aneetha Jayaraman" userId="1a9804f2-7439-4f88-8425-ea259a389c2d" providerId="ADAL" clId="{0CF64508-498E-4B22-8421-5A0C1934C2DE}" dt="2017-12-04T01:12:03.714" v="7381" actId="962"/>
        <pc:sldMkLst>
          <pc:docMk/>
          <pc:sldMk cId="2271658737" sldId="321"/>
        </pc:sldMkLst>
        <pc:graphicFrameChg chg="mod">
          <ac:chgData name="Aneetha Jayaraman" userId="1a9804f2-7439-4f88-8425-ea259a389c2d" providerId="ADAL" clId="{0CF64508-498E-4B22-8421-5A0C1934C2DE}" dt="2017-12-04T01:12:03.714" v="7381" actId="962"/>
          <ac:graphicFrameMkLst>
            <pc:docMk/>
            <pc:sldMk cId="2271658737" sldId="321"/>
            <ac:graphicFrameMk id="6" creationId="{878E5572-8C77-4A20-A40C-67C9C80A0498}"/>
          </ac:graphicFrameMkLst>
        </pc:graphicFrameChg>
        <pc:graphicFrameChg chg="mod">
          <ac:chgData name="Aneetha Jayaraman" userId="1a9804f2-7439-4f88-8425-ea259a389c2d" providerId="ADAL" clId="{0CF64508-498E-4B22-8421-5A0C1934C2DE}" dt="2017-12-04T01:11:46.778" v="7379" actId="962"/>
          <ac:graphicFrameMkLst>
            <pc:docMk/>
            <pc:sldMk cId="2271658737" sldId="321"/>
            <ac:graphicFrameMk id="7" creationId="{011BFBAC-0FD8-44D3-8D50-B083F66B7D91}"/>
          </ac:graphicFrameMkLst>
        </pc:graphicFrameChg>
      </pc:sldChg>
      <pc:sldChg chg="addSp delSp modSp">
        <pc:chgData name="Aneetha Jayaraman" userId="1a9804f2-7439-4f88-8425-ea259a389c2d" providerId="ADAL" clId="{0CF64508-498E-4B22-8421-5A0C1934C2DE}" dt="2017-12-04T01:14:22.343" v="7452" actId="962"/>
        <pc:sldMkLst>
          <pc:docMk/>
          <pc:sldMk cId="617524977" sldId="322"/>
        </pc:sldMkLst>
        <pc:grpChg chg="del">
          <ac:chgData name="Aneetha Jayaraman" userId="1a9804f2-7439-4f88-8425-ea259a389c2d" providerId="ADAL" clId="{0CF64508-498E-4B22-8421-5A0C1934C2DE}" dt="2017-12-04T01:12:23.547" v="7382"/>
          <ac:grpSpMkLst>
            <pc:docMk/>
            <pc:sldMk cId="617524977" sldId="322"/>
            <ac:grpSpMk id="15" creationId="{00000000-0000-0000-0000-000000000000}"/>
          </ac:grpSpMkLst>
        </pc:grpChg>
        <pc:picChg chg="add mod">
          <ac:chgData name="Aneetha Jayaraman" userId="1a9804f2-7439-4f88-8425-ea259a389c2d" providerId="ADAL" clId="{0CF64508-498E-4B22-8421-5A0C1934C2DE}" dt="2017-12-04T01:12:45.511" v="7393" actId="962"/>
          <ac:picMkLst>
            <pc:docMk/>
            <pc:sldMk cId="617524977" sldId="322"/>
            <ac:picMk id="2" creationId="{753FA887-56AE-4A97-8A0B-599768901CAA}"/>
          </ac:picMkLst>
        </pc:picChg>
        <pc:picChg chg="mod">
          <ac:chgData name="Aneetha Jayaraman" userId="1a9804f2-7439-4f88-8425-ea259a389c2d" providerId="ADAL" clId="{0CF64508-498E-4B22-8421-5A0C1934C2DE}" dt="2017-12-04T01:12:58.488" v="7402" actId="962"/>
          <ac:picMkLst>
            <pc:docMk/>
            <pc:sldMk cId="617524977" sldId="322"/>
            <ac:picMk id="10" creationId="{00000000-0000-0000-0000-000000000000}"/>
          </ac:picMkLst>
        </pc:picChg>
        <pc:picChg chg="mod">
          <ac:chgData name="Aneetha Jayaraman" userId="1a9804f2-7439-4f88-8425-ea259a389c2d" providerId="ADAL" clId="{0CF64508-498E-4B22-8421-5A0C1934C2DE}" dt="2017-12-04T01:13:20.067" v="7437" actId="962"/>
          <ac:picMkLst>
            <pc:docMk/>
            <pc:sldMk cId="617524977" sldId="322"/>
            <ac:picMk id="12" creationId="{00000000-0000-0000-0000-000000000000}"/>
          </ac:picMkLst>
        </pc:picChg>
        <pc:picChg chg="mod">
          <ac:chgData name="Aneetha Jayaraman" userId="1a9804f2-7439-4f88-8425-ea259a389c2d" providerId="ADAL" clId="{0CF64508-498E-4B22-8421-5A0C1934C2DE}" dt="2017-12-04T01:13:35.869" v="7438" actId="962"/>
          <ac:picMkLst>
            <pc:docMk/>
            <pc:sldMk cId="617524977" sldId="322"/>
            <ac:picMk id="1026" creationId="{00000000-0000-0000-0000-000000000000}"/>
          </ac:picMkLst>
        </pc:picChg>
        <pc:picChg chg="mod">
          <ac:chgData name="Aneetha Jayaraman" userId="1a9804f2-7439-4f88-8425-ea259a389c2d" providerId="ADAL" clId="{0CF64508-498E-4B22-8421-5A0C1934C2DE}" dt="2017-12-04T01:14:00.946" v="7445" actId="962"/>
          <ac:picMkLst>
            <pc:docMk/>
            <pc:sldMk cId="617524977" sldId="322"/>
            <ac:picMk id="1034" creationId="{00000000-0000-0000-0000-000000000000}"/>
          </ac:picMkLst>
        </pc:picChg>
        <pc:picChg chg="mod">
          <ac:chgData name="Aneetha Jayaraman" userId="1a9804f2-7439-4f88-8425-ea259a389c2d" providerId="ADAL" clId="{0CF64508-498E-4B22-8421-5A0C1934C2DE}" dt="2017-12-04T01:14:13.643" v="7449" actId="962"/>
          <ac:picMkLst>
            <pc:docMk/>
            <pc:sldMk cId="617524977" sldId="322"/>
            <ac:picMk id="1036" creationId="{00000000-0000-0000-0000-000000000000}"/>
          </ac:picMkLst>
        </pc:picChg>
        <pc:picChg chg="mod">
          <ac:chgData name="Aneetha Jayaraman" userId="1a9804f2-7439-4f88-8425-ea259a389c2d" providerId="ADAL" clId="{0CF64508-498E-4B22-8421-5A0C1934C2DE}" dt="2017-12-04T01:13:44.900" v="7441" actId="962"/>
          <ac:picMkLst>
            <pc:docMk/>
            <pc:sldMk cId="617524977" sldId="322"/>
            <ac:picMk id="1038" creationId="{00000000-0000-0000-0000-000000000000}"/>
          </ac:picMkLst>
        </pc:picChg>
        <pc:picChg chg="mod">
          <ac:chgData name="Aneetha Jayaraman" userId="1a9804f2-7439-4f88-8425-ea259a389c2d" providerId="ADAL" clId="{0CF64508-498E-4B22-8421-5A0C1934C2DE}" dt="2017-12-04T01:14:07.959" v="7446" actId="962"/>
          <ac:picMkLst>
            <pc:docMk/>
            <pc:sldMk cId="617524977" sldId="322"/>
            <ac:picMk id="1040" creationId="{00000000-0000-0000-0000-000000000000}"/>
          </ac:picMkLst>
        </pc:picChg>
        <pc:picChg chg="mod">
          <ac:chgData name="Aneetha Jayaraman" userId="1a9804f2-7439-4f88-8425-ea259a389c2d" providerId="ADAL" clId="{0CF64508-498E-4B22-8421-5A0C1934C2DE}" dt="2017-12-04T01:13:40.396" v="7440" actId="962"/>
          <ac:picMkLst>
            <pc:docMk/>
            <pc:sldMk cId="617524977" sldId="322"/>
            <ac:picMk id="1042" creationId="{00000000-0000-0000-0000-000000000000}"/>
          </ac:picMkLst>
        </pc:picChg>
        <pc:picChg chg="mod">
          <ac:chgData name="Aneetha Jayaraman" userId="1a9804f2-7439-4f88-8425-ea259a389c2d" providerId="ADAL" clId="{0CF64508-498E-4B22-8421-5A0C1934C2DE}" dt="2017-12-04T01:13:55.062" v="7443" actId="962"/>
          <ac:picMkLst>
            <pc:docMk/>
            <pc:sldMk cId="617524977" sldId="322"/>
            <ac:picMk id="1044" creationId="{00000000-0000-0000-0000-000000000000}"/>
          </ac:picMkLst>
        </pc:picChg>
        <pc:picChg chg="mod">
          <ac:chgData name="Aneetha Jayaraman" userId="1a9804f2-7439-4f88-8425-ea259a389c2d" providerId="ADAL" clId="{0CF64508-498E-4B22-8421-5A0C1934C2DE}" dt="2017-12-04T01:14:22.343" v="7452" actId="962"/>
          <ac:picMkLst>
            <pc:docMk/>
            <pc:sldMk cId="617524977" sldId="322"/>
            <ac:picMk id="1050" creationId="{00000000-0000-0000-0000-000000000000}"/>
          </ac:picMkLst>
        </pc:picChg>
      </pc:sldChg>
      <pc:sldChg chg="addSp delSp modSp setBg">
        <pc:chgData name="Aneetha Jayaraman" userId="1a9804f2-7439-4f88-8425-ea259a389c2d" providerId="ADAL" clId="{0CF64508-498E-4B22-8421-5A0C1934C2DE}" dt="2017-12-04T01:17:37.998" v="7511" actId="962"/>
        <pc:sldMkLst>
          <pc:docMk/>
          <pc:sldMk cId="4175119616" sldId="323"/>
        </pc:sldMkLst>
        <pc:spChg chg="del mod">
          <ac:chgData name="Aneetha Jayaraman" userId="1a9804f2-7439-4f88-8425-ea259a389c2d" providerId="ADAL" clId="{0CF64508-498E-4B22-8421-5A0C1934C2DE}" dt="2017-12-04T01:15:02.861" v="7456" actId="478"/>
          <ac:spMkLst>
            <pc:docMk/>
            <pc:sldMk cId="4175119616" sldId="323"/>
            <ac:spMk id="3" creationId="{B05F183B-8942-4083-8B0C-008173CC1583}"/>
          </ac:spMkLst>
        </pc:spChg>
        <pc:grpChg chg="del mod">
          <ac:chgData name="Aneetha Jayaraman" userId="1a9804f2-7439-4f88-8425-ea259a389c2d" providerId="ADAL" clId="{0CF64508-498E-4B22-8421-5A0C1934C2DE}" dt="2017-12-04T01:15:26.827" v="7457"/>
          <ac:grpSpMkLst>
            <pc:docMk/>
            <pc:sldMk cId="4175119616" sldId="323"/>
            <ac:grpSpMk id="11" creationId="{CC02040A-21A4-42C2-8526-F516875165D6}"/>
          </ac:grpSpMkLst>
        </pc:grpChg>
        <pc:picChg chg="add del ord">
          <ac:chgData name="Aneetha Jayaraman" userId="1a9804f2-7439-4f88-8425-ea259a389c2d" providerId="ADAL" clId="{0CF64508-498E-4B22-8421-5A0C1934C2DE}" dt="2017-12-04T01:16:59.626" v="7461"/>
          <ac:picMkLst>
            <pc:docMk/>
            <pc:sldMk cId="4175119616" sldId="323"/>
            <ac:picMk id="4" creationId="{1F32D12E-C729-453D-BCBD-201FB0F99D6E}"/>
          </ac:picMkLst>
        </pc:picChg>
        <pc:picChg chg="mod">
          <ac:chgData name="Aneetha Jayaraman" userId="1a9804f2-7439-4f88-8425-ea259a389c2d" providerId="ADAL" clId="{0CF64508-498E-4B22-8421-5A0C1934C2DE}" dt="2017-12-04T01:17:37.998" v="7511" actId="962"/>
          <ac:picMkLst>
            <pc:docMk/>
            <pc:sldMk cId="4175119616" sldId="323"/>
            <ac:picMk id="20" creationId="{CFE55E33-09F3-40F3-AABA-7014A3398AB3}"/>
          </ac:picMkLst>
        </pc:picChg>
      </pc:sldChg>
      <pc:sldChg chg="addSp delSp modSp">
        <pc:chgData name="Aneetha Jayaraman" userId="1a9804f2-7439-4f88-8425-ea259a389c2d" providerId="ADAL" clId="{0CF64508-498E-4B22-8421-5A0C1934C2DE}" dt="2017-12-04T01:20:04.297" v="7713" actId="962"/>
        <pc:sldMkLst>
          <pc:docMk/>
          <pc:sldMk cId="1950208398" sldId="324"/>
        </pc:sldMkLst>
        <pc:spChg chg="mod">
          <ac:chgData name="Aneetha Jayaraman" userId="1a9804f2-7439-4f88-8425-ea259a389c2d" providerId="ADAL" clId="{0CF64508-498E-4B22-8421-5A0C1934C2DE}" dt="2017-12-04T01:18:07.183" v="7512" actId="164"/>
          <ac:spMkLst>
            <pc:docMk/>
            <pc:sldMk cId="1950208398" sldId="324"/>
            <ac:spMk id="4" creationId="{93DBC360-4518-4FF2-9C00-B3CAEB617955}"/>
          </ac:spMkLst>
        </pc:spChg>
        <pc:spChg chg="mod">
          <ac:chgData name="Aneetha Jayaraman" userId="1a9804f2-7439-4f88-8425-ea259a389c2d" providerId="ADAL" clId="{0CF64508-498E-4B22-8421-5A0C1934C2DE}" dt="2017-12-04T01:18:07.183" v="7512" actId="164"/>
          <ac:spMkLst>
            <pc:docMk/>
            <pc:sldMk cId="1950208398" sldId="324"/>
            <ac:spMk id="5" creationId="{C3102D1E-B0C7-4A85-99D0-922744AA707C}"/>
          </ac:spMkLst>
        </pc:spChg>
        <pc:spChg chg="mod">
          <ac:chgData name="Aneetha Jayaraman" userId="1a9804f2-7439-4f88-8425-ea259a389c2d" providerId="ADAL" clId="{0CF64508-498E-4B22-8421-5A0C1934C2DE}" dt="2017-12-04T01:18:07.183" v="7512" actId="164"/>
          <ac:spMkLst>
            <pc:docMk/>
            <pc:sldMk cId="1950208398" sldId="324"/>
            <ac:spMk id="19" creationId="{082A75C2-B183-4D0B-A110-24514231496C}"/>
          </ac:spMkLst>
        </pc:spChg>
        <pc:spChg chg="mod">
          <ac:chgData name="Aneetha Jayaraman" userId="1a9804f2-7439-4f88-8425-ea259a389c2d" providerId="ADAL" clId="{0CF64508-498E-4B22-8421-5A0C1934C2DE}" dt="2017-12-04T01:18:07.183" v="7512" actId="164"/>
          <ac:spMkLst>
            <pc:docMk/>
            <pc:sldMk cId="1950208398" sldId="324"/>
            <ac:spMk id="20" creationId="{B9E391C8-A404-4160-80FE-525B5FDD989A}"/>
          </ac:spMkLst>
        </pc:spChg>
        <pc:spChg chg="mod">
          <ac:chgData name="Aneetha Jayaraman" userId="1a9804f2-7439-4f88-8425-ea259a389c2d" providerId="ADAL" clId="{0CF64508-498E-4B22-8421-5A0C1934C2DE}" dt="2017-12-04T01:18:07.183" v="7512" actId="164"/>
          <ac:spMkLst>
            <pc:docMk/>
            <pc:sldMk cId="1950208398" sldId="324"/>
            <ac:spMk id="21" creationId="{D7134BB1-C700-462B-9649-D6EA859C716C}"/>
          </ac:spMkLst>
        </pc:spChg>
        <pc:grpChg chg="add del mod">
          <ac:chgData name="Aneetha Jayaraman" userId="1a9804f2-7439-4f88-8425-ea259a389c2d" providerId="ADAL" clId="{0CF64508-498E-4B22-8421-5A0C1934C2DE}" dt="2017-12-04T01:18:10.247" v="7513"/>
          <ac:grpSpMkLst>
            <pc:docMk/>
            <pc:sldMk cId="1950208398" sldId="324"/>
            <ac:grpSpMk id="6" creationId="{F41476AD-9BD1-4115-98A2-D221A3FA6804}"/>
          </ac:grpSpMkLst>
        </pc:grpChg>
        <pc:grpChg chg="mod">
          <ac:chgData name="Aneetha Jayaraman" userId="1a9804f2-7439-4f88-8425-ea259a389c2d" providerId="ADAL" clId="{0CF64508-498E-4B22-8421-5A0C1934C2DE}" dt="2017-12-04T01:18:07.183" v="7512" actId="164"/>
          <ac:grpSpMkLst>
            <pc:docMk/>
            <pc:sldMk cId="1950208398" sldId="324"/>
            <ac:grpSpMk id="40" creationId="{249C3B65-E150-47BB-9CD3-8071A7965B32}"/>
          </ac:grpSpMkLst>
        </pc:grpChg>
        <pc:grpChg chg="mod">
          <ac:chgData name="Aneetha Jayaraman" userId="1a9804f2-7439-4f88-8425-ea259a389c2d" providerId="ADAL" clId="{0CF64508-498E-4B22-8421-5A0C1934C2DE}" dt="2017-12-04T01:18:07.183" v="7512" actId="164"/>
          <ac:grpSpMkLst>
            <pc:docMk/>
            <pc:sldMk cId="1950208398" sldId="324"/>
            <ac:grpSpMk id="41" creationId="{C50B8AE7-2810-4B2E-B132-3CE033C8851A}"/>
          </ac:grpSpMkLst>
        </pc:grpChg>
        <pc:grpChg chg="mod">
          <ac:chgData name="Aneetha Jayaraman" userId="1a9804f2-7439-4f88-8425-ea259a389c2d" providerId="ADAL" clId="{0CF64508-498E-4B22-8421-5A0C1934C2DE}" dt="2017-12-04T01:18:07.183" v="7512" actId="164"/>
          <ac:grpSpMkLst>
            <pc:docMk/>
            <pc:sldMk cId="1950208398" sldId="324"/>
            <ac:grpSpMk id="42" creationId="{DEFBF6A5-1A16-46F0-9BA2-11292146CFF2}"/>
          </ac:grpSpMkLst>
        </pc:grpChg>
        <pc:grpChg chg="mod">
          <ac:chgData name="Aneetha Jayaraman" userId="1a9804f2-7439-4f88-8425-ea259a389c2d" providerId="ADAL" clId="{0CF64508-498E-4B22-8421-5A0C1934C2DE}" dt="2017-12-04T01:18:07.183" v="7512" actId="164"/>
          <ac:grpSpMkLst>
            <pc:docMk/>
            <pc:sldMk cId="1950208398" sldId="324"/>
            <ac:grpSpMk id="43" creationId="{9D145BA2-54F5-4A54-9860-593B56A62A1B}"/>
          </ac:grpSpMkLst>
        </pc:grpChg>
        <pc:grpChg chg="mod">
          <ac:chgData name="Aneetha Jayaraman" userId="1a9804f2-7439-4f88-8425-ea259a389c2d" providerId="ADAL" clId="{0CF64508-498E-4B22-8421-5A0C1934C2DE}" dt="2017-12-04T01:18:07.183" v="7512" actId="164"/>
          <ac:grpSpMkLst>
            <pc:docMk/>
            <pc:sldMk cId="1950208398" sldId="324"/>
            <ac:grpSpMk id="44" creationId="{9B0C690D-26E2-4161-9BC1-E99B3EFF2EF7}"/>
          </ac:grpSpMkLst>
        </pc:grpChg>
        <pc:grpChg chg="mod">
          <ac:chgData name="Aneetha Jayaraman" userId="1a9804f2-7439-4f88-8425-ea259a389c2d" providerId="ADAL" clId="{0CF64508-498E-4B22-8421-5A0C1934C2DE}" dt="2017-12-04T01:18:07.183" v="7512" actId="164"/>
          <ac:grpSpMkLst>
            <pc:docMk/>
            <pc:sldMk cId="1950208398" sldId="324"/>
            <ac:grpSpMk id="45" creationId="{8A782FB2-2889-4765-BF9E-764E2E49A19D}"/>
          </ac:grpSpMkLst>
        </pc:grpChg>
        <pc:picChg chg="add mod">
          <ac:chgData name="Aneetha Jayaraman" userId="1a9804f2-7439-4f88-8425-ea259a389c2d" providerId="ADAL" clId="{0CF64508-498E-4B22-8421-5A0C1934C2DE}" dt="2017-12-04T01:20:04.297" v="7713" actId="962"/>
          <ac:picMkLst>
            <pc:docMk/>
            <pc:sldMk cId="1950208398" sldId="324"/>
            <ac:picMk id="7" creationId="{83ABD360-32C9-4810-82AF-90DAD72A47C3}"/>
          </ac:picMkLst>
        </pc:picChg>
      </pc:sldChg>
      <pc:sldChg chg="addSp delSp modSp">
        <pc:chgData name="Aneetha Jayaraman" userId="1a9804f2-7439-4f88-8425-ea259a389c2d" providerId="ADAL" clId="{0CF64508-498E-4B22-8421-5A0C1934C2DE}" dt="2017-12-04T01:20:38.953" v="7726" actId="962"/>
        <pc:sldMkLst>
          <pc:docMk/>
          <pc:sldMk cId="1645633350" sldId="325"/>
        </pc:sldMkLst>
        <pc:spChg chg="del">
          <ac:chgData name="Aneetha Jayaraman" userId="1a9804f2-7439-4f88-8425-ea259a389c2d" providerId="ADAL" clId="{0CF64508-498E-4B22-8421-5A0C1934C2DE}" dt="2017-12-03T20:05:29.477" v="6331" actId="404"/>
          <ac:spMkLst>
            <pc:docMk/>
            <pc:sldMk cId="1645633350" sldId="325"/>
            <ac:spMk id="5" creationId="{4A27A18C-A340-49E7-BDFB-D42CBA1176A1}"/>
          </ac:spMkLst>
        </pc:spChg>
        <pc:spChg chg="add mod">
          <ac:chgData name="Aneetha Jayaraman" userId="1a9804f2-7439-4f88-8425-ea259a389c2d" providerId="ADAL" clId="{0CF64508-498E-4B22-8421-5A0C1934C2DE}" dt="2017-12-04T01:20:38.953" v="7726" actId="962"/>
          <ac:spMkLst>
            <pc:docMk/>
            <pc:sldMk cId="1645633350" sldId="325"/>
            <ac:spMk id="6" creationId="{E8A9AA94-A362-4F7D-81A7-28669EE0A98F}"/>
          </ac:spMkLst>
        </pc:spChg>
      </pc:sldChg>
      <pc:sldChg chg="addSp delSp modSp">
        <pc:chgData name="Aneetha Jayaraman" userId="1a9804f2-7439-4f88-8425-ea259a389c2d" providerId="ADAL" clId="{0CF64508-498E-4B22-8421-5A0C1934C2DE}" dt="2017-12-04T01:24:01.249" v="7997" actId="962"/>
        <pc:sldMkLst>
          <pc:docMk/>
          <pc:sldMk cId="2713524516" sldId="326"/>
        </pc:sldMkLst>
        <pc:grpChg chg="add del mod">
          <ac:chgData name="Aneetha Jayaraman" userId="1a9804f2-7439-4f88-8425-ea259a389c2d" providerId="ADAL" clId="{0CF64508-498E-4B22-8421-5A0C1934C2DE}" dt="2017-12-04T01:24:01.249" v="7997" actId="962"/>
          <ac:grpSpMkLst>
            <pc:docMk/>
            <pc:sldMk cId="2713524516" sldId="326"/>
            <ac:grpSpMk id="7" creationId="{4BE8AD3C-D227-4AA0-B840-9FF9CD90CE8C}"/>
          </ac:grpSpMkLst>
        </pc:grpChg>
        <pc:picChg chg="mod">
          <ac:chgData name="Aneetha Jayaraman" userId="1a9804f2-7439-4f88-8425-ea259a389c2d" providerId="ADAL" clId="{0CF64508-498E-4B22-8421-5A0C1934C2DE}" dt="2017-12-04T01:21:32.627" v="7729" actId="962"/>
          <ac:picMkLst>
            <pc:docMk/>
            <pc:sldMk cId="2713524516" sldId="326"/>
            <ac:picMk id="8" creationId="{DC6D7C8A-A1A3-4138-8695-C096E990B2D6}"/>
          </ac:picMkLst>
        </pc:picChg>
        <pc:picChg chg="mod">
          <ac:chgData name="Aneetha Jayaraman" userId="1a9804f2-7439-4f88-8425-ea259a389c2d" providerId="ADAL" clId="{0CF64508-498E-4B22-8421-5A0C1934C2DE}" dt="2017-12-04T01:21:45.491" v="7741" actId="962"/>
          <ac:picMkLst>
            <pc:docMk/>
            <pc:sldMk cId="2713524516" sldId="326"/>
            <ac:picMk id="9" creationId="{0A2D80BC-9B83-4B84-9BD8-6C3B6FCAC184}"/>
          </ac:picMkLst>
        </pc:picChg>
        <pc:picChg chg="mod">
          <ac:chgData name="Aneetha Jayaraman" userId="1a9804f2-7439-4f88-8425-ea259a389c2d" providerId="ADAL" clId="{0CF64508-498E-4B22-8421-5A0C1934C2DE}" dt="2017-12-04T01:21:52.252" v="7751" actId="962"/>
          <ac:picMkLst>
            <pc:docMk/>
            <pc:sldMk cId="2713524516" sldId="326"/>
            <ac:picMk id="14" creationId="{56C38015-1525-4DAA-97BF-1F4E99EC9A6C}"/>
          </ac:picMkLst>
        </pc:picChg>
        <pc:picChg chg="mod">
          <ac:chgData name="Aneetha Jayaraman" userId="1a9804f2-7439-4f88-8425-ea259a389c2d" providerId="ADAL" clId="{0CF64508-498E-4B22-8421-5A0C1934C2DE}" dt="2017-12-04T01:21:58.080" v="7759" actId="962"/>
          <ac:picMkLst>
            <pc:docMk/>
            <pc:sldMk cId="2713524516" sldId="326"/>
            <ac:picMk id="15" creationId="{7A30756B-B8A9-4196-9432-6C3DC939CF0C}"/>
          </ac:picMkLst>
        </pc:picChg>
        <pc:picChg chg="mod">
          <ac:chgData name="Aneetha Jayaraman" userId="1a9804f2-7439-4f88-8425-ea259a389c2d" providerId="ADAL" clId="{0CF64508-498E-4B22-8421-5A0C1934C2DE}" dt="2017-12-04T01:22:45.229" v="7853" actId="962"/>
          <ac:picMkLst>
            <pc:docMk/>
            <pc:sldMk cId="2713524516" sldId="326"/>
            <ac:picMk id="18" creationId="{40DB79D8-676C-4B65-BC66-A11E044D4867}"/>
          </ac:picMkLst>
        </pc:picChg>
      </pc:sldChg>
      <pc:sldChg chg="modSp">
        <pc:chgData name="Aneetha Jayaraman" userId="1a9804f2-7439-4f88-8425-ea259a389c2d" providerId="ADAL" clId="{0CF64508-498E-4B22-8421-5A0C1934C2DE}" dt="2017-12-03T19:56:57.641" v="6330" actId="404"/>
        <pc:sldMkLst>
          <pc:docMk/>
          <pc:sldMk cId="2073618704" sldId="327"/>
        </pc:sldMkLst>
        <pc:spChg chg="ord">
          <ac:chgData name="Aneetha Jayaraman" userId="1a9804f2-7439-4f88-8425-ea259a389c2d" providerId="ADAL" clId="{0CF64508-498E-4B22-8421-5A0C1934C2DE}" dt="2017-12-03T19:55:57.155" v="6315" actId="404"/>
          <ac:spMkLst>
            <pc:docMk/>
            <pc:sldMk cId="2073618704" sldId="327"/>
            <ac:spMk id="3" creationId="{00000000-0000-0000-0000-000000000000}"/>
          </ac:spMkLst>
        </pc:spChg>
        <pc:spChg chg="ord">
          <ac:chgData name="Aneetha Jayaraman" userId="1a9804f2-7439-4f88-8425-ea259a389c2d" providerId="ADAL" clId="{0CF64508-498E-4B22-8421-5A0C1934C2DE}" dt="2017-12-03T19:56:26.346" v="6321" actId="404"/>
          <ac:spMkLst>
            <pc:docMk/>
            <pc:sldMk cId="2073618704" sldId="327"/>
            <ac:spMk id="4" creationId="{00000000-0000-0000-0000-000000000000}"/>
          </ac:spMkLst>
        </pc:spChg>
        <pc:spChg chg="ord">
          <ac:chgData name="Aneetha Jayaraman" userId="1a9804f2-7439-4f88-8425-ea259a389c2d" providerId="ADAL" clId="{0CF64508-498E-4B22-8421-5A0C1934C2DE}" dt="2017-12-03T19:56:10.671" v="6316" actId="404"/>
          <ac:spMkLst>
            <pc:docMk/>
            <pc:sldMk cId="2073618704" sldId="327"/>
            <ac:spMk id="22" creationId="{784263CB-ABE0-41CF-AB83-3E6DBA03DC80}"/>
          </ac:spMkLst>
        </pc:spChg>
        <pc:picChg chg="ord">
          <ac:chgData name="Aneetha Jayaraman" userId="1a9804f2-7439-4f88-8425-ea259a389c2d" providerId="ADAL" clId="{0CF64508-498E-4B22-8421-5A0C1934C2DE}" dt="2017-12-03T19:56:57.641" v="6330" actId="404"/>
          <ac:picMkLst>
            <pc:docMk/>
            <pc:sldMk cId="2073618704" sldId="327"/>
            <ac:picMk id="18" creationId="{B999156A-A424-43F6-B87B-AB0F2FB6EAF7}"/>
          </ac:picMkLst>
        </pc:picChg>
        <pc:picChg chg="ord">
          <ac:chgData name="Aneetha Jayaraman" userId="1a9804f2-7439-4f88-8425-ea259a389c2d" providerId="ADAL" clId="{0CF64508-498E-4B22-8421-5A0C1934C2DE}" dt="2017-12-03T19:56:40.340" v="6324" actId="404"/>
          <ac:picMkLst>
            <pc:docMk/>
            <pc:sldMk cId="2073618704" sldId="327"/>
            <ac:picMk id="19" creationId="{E66A1B31-BD13-46D5-B9FD-357BF4700132}"/>
          </ac:picMkLst>
        </pc:picChg>
        <pc:picChg chg="ord">
          <ac:chgData name="Aneetha Jayaraman" userId="1a9804f2-7439-4f88-8425-ea259a389c2d" providerId="ADAL" clId="{0CF64508-498E-4B22-8421-5A0C1934C2DE}" dt="2017-12-03T19:56:44.581" v="6325" actId="404"/>
          <ac:picMkLst>
            <pc:docMk/>
            <pc:sldMk cId="2073618704" sldId="327"/>
            <ac:picMk id="20" creationId="{93BA0DDB-B9C5-4CB7-85F3-390A240CB601}"/>
          </ac:picMkLst>
        </pc:picChg>
      </pc:sldChg>
      <pc:sldChg chg="delSp">
        <pc:chgData name="Aneetha Jayaraman" userId="1a9804f2-7439-4f88-8425-ea259a389c2d" providerId="ADAL" clId="{0CF64508-498E-4B22-8421-5A0C1934C2DE}" dt="2017-12-03T07:16:16.609" v="4320" actId="478"/>
        <pc:sldMkLst>
          <pc:docMk/>
          <pc:sldMk cId="1372796314" sldId="328"/>
        </pc:sldMkLst>
        <pc:spChg chg="del">
          <ac:chgData name="Aneetha Jayaraman" userId="1a9804f2-7439-4f88-8425-ea259a389c2d" providerId="ADAL" clId="{0CF64508-498E-4B22-8421-5A0C1934C2DE}" dt="2017-12-03T07:16:16.609" v="4320" actId="478"/>
          <ac:spMkLst>
            <pc:docMk/>
            <pc:sldMk cId="1372796314" sldId="328"/>
            <ac:spMk id="2" creationId="{5D3A4CB6-E919-4166-89F6-371BDB3EFB32}"/>
          </ac:spMkLst>
        </pc:spChg>
      </pc:sldChg>
      <pc:sldChg chg="addSp delSp modSp add mod setBg setClrOvrMap">
        <pc:chgData name="Aneetha Jayaraman" userId="1a9804f2-7439-4f88-8425-ea259a389c2d" providerId="ADAL" clId="{0CF64508-498E-4B22-8421-5A0C1934C2DE}" dt="2017-12-03T18:02:14.968" v="5178" actId="404"/>
        <pc:sldMkLst>
          <pc:docMk/>
          <pc:sldMk cId="1000639121" sldId="329"/>
        </pc:sldMkLst>
        <pc:spChg chg="mod">
          <ac:chgData name="Aneetha Jayaraman" userId="1a9804f2-7439-4f88-8425-ea259a389c2d" providerId="ADAL" clId="{0CF64508-498E-4B22-8421-5A0C1934C2DE}" dt="2017-12-03T17:58:33.484" v="5171" actId="404"/>
          <ac:spMkLst>
            <pc:docMk/>
            <pc:sldMk cId="1000639121" sldId="329"/>
            <ac:spMk id="2" creationId="{894BD5AA-D5D1-4F70-B7EB-E89D1F520D29}"/>
          </ac:spMkLst>
        </pc:spChg>
        <pc:spChg chg="del">
          <ac:chgData name="Aneetha Jayaraman" userId="1a9804f2-7439-4f88-8425-ea259a389c2d" providerId="ADAL" clId="{0CF64508-498E-4B22-8421-5A0C1934C2DE}" dt="2017-12-03T02:29:55.656" v="1971" actId="478"/>
          <ac:spMkLst>
            <pc:docMk/>
            <pc:sldMk cId="1000639121" sldId="329"/>
            <ac:spMk id="3" creationId="{AFDDB6DB-BC71-4C94-A0EE-15A2F211B23A}"/>
          </ac:spMkLst>
        </pc:spChg>
        <pc:spChg chg="add del">
          <ac:chgData name="Aneetha Jayaraman" userId="1a9804f2-7439-4f88-8425-ea259a389c2d" providerId="ADAL" clId="{0CF64508-498E-4B22-8421-5A0C1934C2DE}" dt="2017-12-03T16:45:57.120" v="4966" actId="26606"/>
          <ac:spMkLst>
            <pc:docMk/>
            <pc:sldMk cId="1000639121" sldId="329"/>
            <ac:spMk id="12" creationId="{053FB2EE-284F-4C87-AB3D-BBF87A9FAB97}"/>
          </ac:spMkLst>
        </pc:spChg>
        <pc:spChg chg="add del mod">
          <ac:chgData name="Aneetha Jayaraman" userId="1a9804f2-7439-4f88-8425-ea259a389c2d" providerId="ADAL" clId="{0CF64508-498E-4B22-8421-5A0C1934C2DE}" dt="2017-12-03T18:00:26.527" v="5173" actId="404"/>
          <ac:spMkLst>
            <pc:docMk/>
            <pc:sldMk cId="1000639121" sldId="329"/>
            <ac:spMk id="22" creationId="{053FB2EE-284F-4C87-AB3D-BBF87A9FAB97}"/>
          </ac:spMkLst>
        </pc:spChg>
        <pc:grpChg chg="add del">
          <ac:chgData name="Aneetha Jayaraman" userId="1a9804f2-7439-4f88-8425-ea259a389c2d" providerId="ADAL" clId="{0CF64508-498E-4B22-8421-5A0C1934C2DE}" dt="2017-12-03T16:45:57.120" v="4966" actId="26606"/>
          <ac:grpSpMkLst>
            <pc:docMk/>
            <pc:sldMk cId="1000639121" sldId="329"/>
            <ac:grpSpMk id="7" creationId="{D2C4BFA1-2075-4901-9E24-E41D1FDD51FD}"/>
          </ac:grpSpMkLst>
        </pc:grpChg>
        <pc:grpChg chg="add del">
          <ac:chgData name="Aneetha Jayaraman" userId="1a9804f2-7439-4f88-8425-ea259a389c2d" providerId="ADAL" clId="{0CF64508-498E-4B22-8421-5A0C1934C2DE}" dt="2017-12-03T18:00:26.527" v="5173" actId="404"/>
          <ac:grpSpMkLst>
            <pc:docMk/>
            <pc:sldMk cId="1000639121" sldId="329"/>
            <ac:grpSpMk id="17" creationId="{D2C4BFA1-2075-4901-9E24-E41D1FDD51FD}"/>
          </ac:grpSpMkLst>
        </pc:grpChg>
      </pc:sldChg>
      <pc:sldChg chg="add del">
        <pc:chgData name="Aneetha Jayaraman" userId="1a9804f2-7439-4f88-8425-ea259a389c2d" providerId="ADAL" clId="{0CF64508-498E-4B22-8421-5A0C1934C2DE}" dt="2017-12-03T02:40:15.303" v="2051" actId="2696"/>
        <pc:sldMkLst>
          <pc:docMk/>
          <pc:sldMk cId="3079928401" sldId="330"/>
        </pc:sldMkLst>
      </pc:sldChg>
      <pc:sldChg chg="addSp delSp modSp add del mod setBg">
        <pc:chgData name="Aneetha Jayaraman" userId="1a9804f2-7439-4f88-8425-ea259a389c2d" providerId="ADAL" clId="{0CF64508-498E-4B22-8421-5A0C1934C2DE}" dt="2017-12-03T02:38:04.012" v="2049" actId="2696"/>
        <pc:sldMkLst>
          <pc:docMk/>
          <pc:sldMk cId="1108138061" sldId="331"/>
        </pc:sldMkLst>
        <pc:spChg chg="mod">
          <ac:chgData name="Aneetha Jayaraman" userId="1a9804f2-7439-4f88-8425-ea259a389c2d" providerId="ADAL" clId="{0CF64508-498E-4B22-8421-5A0C1934C2DE}" dt="2017-12-03T02:34:02.737" v="1989" actId="14100"/>
          <ac:spMkLst>
            <pc:docMk/>
            <pc:sldMk cId="1108138061" sldId="331"/>
            <ac:spMk id="2" creationId="{1DBDEF37-5562-41CB-9640-43139B043C0C}"/>
          </ac:spMkLst>
        </pc:spChg>
        <pc:spChg chg="del mod">
          <ac:chgData name="Aneetha Jayaraman" userId="1a9804f2-7439-4f88-8425-ea259a389c2d" providerId="ADAL" clId="{0CF64508-498E-4B22-8421-5A0C1934C2DE}" dt="2017-12-03T02:33:54.758" v="1987" actId="478"/>
          <ac:spMkLst>
            <pc:docMk/>
            <pc:sldMk cId="1108138061" sldId="331"/>
            <ac:spMk id="3" creationId="{67938892-1CCE-4842-9244-AE8410304D8B}"/>
          </ac:spMkLst>
        </pc:spChg>
        <pc:spChg chg="add del mod">
          <ac:chgData name="Aneetha Jayaraman" userId="1a9804f2-7439-4f88-8425-ea259a389c2d" providerId="ADAL" clId="{0CF64508-498E-4B22-8421-5A0C1934C2DE}" dt="2017-12-03T02:33:07.373" v="1980" actId="26606"/>
          <ac:spMkLst>
            <pc:docMk/>
            <pc:sldMk cId="1108138061" sldId="331"/>
            <ac:spMk id="5" creationId="{9FD87589-8547-4F85-A1FE-88EB6F0C3BC8}"/>
          </ac:spMkLst>
        </pc:spChg>
        <pc:picChg chg="add mod ord">
          <ac:chgData name="Aneetha Jayaraman" userId="1a9804f2-7439-4f88-8425-ea259a389c2d" providerId="ADAL" clId="{0CF64508-498E-4B22-8421-5A0C1934C2DE}" dt="2017-12-03T02:33:22.351" v="1981" actId="27614"/>
          <ac:picMkLst>
            <pc:docMk/>
            <pc:sldMk cId="1108138061" sldId="331"/>
            <ac:picMk id="4" creationId="{C7406C5A-0198-4C42-B354-E54D1382A238}"/>
          </ac:picMkLst>
        </pc:picChg>
        <pc:cxnChg chg="add del">
          <ac:chgData name="Aneetha Jayaraman" userId="1a9804f2-7439-4f88-8425-ea259a389c2d" providerId="ADAL" clId="{0CF64508-498E-4B22-8421-5A0C1934C2DE}" dt="2017-12-03T02:33:07.342" v="1979" actId="26606"/>
          <ac:cxnSpMkLst>
            <pc:docMk/>
            <pc:sldMk cId="1108138061" sldId="331"/>
            <ac:cxnSpMk id="10" creationId="{E4A809D5-3600-46D4-A466-67F2349A54FB}"/>
          </ac:cxnSpMkLst>
        </pc:cxnChg>
      </pc:sldChg>
      <pc:sldChg chg="addSp delSp modSp add del modTransition modAnim modNotesTx">
        <pc:chgData name="Aneetha Jayaraman" userId="1a9804f2-7439-4f88-8425-ea259a389c2d" providerId="ADAL" clId="{0CF64508-498E-4B22-8421-5A0C1934C2DE}" dt="2017-12-03T18:24:47.583" v="5194" actId="167"/>
        <pc:sldMkLst>
          <pc:docMk/>
          <pc:sldMk cId="3104726538" sldId="331"/>
        </pc:sldMkLst>
        <pc:spChg chg="mod ord">
          <ac:chgData name="Aneetha Jayaraman" userId="1a9804f2-7439-4f88-8425-ea259a389c2d" providerId="ADAL" clId="{0CF64508-498E-4B22-8421-5A0C1934C2DE}" dt="2017-12-03T18:24:09.061" v="5188" actId="167"/>
          <ac:spMkLst>
            <pc:docMk/>
            <pc:sldMk cId="3104726538" sldId="331"/>
            <ac:spMk id="2" creationId="{13AB76E1-32DB-48B3-8F5F-366E120E429C}"/>
          </ac:spMkLst>
        </pc:spChg>
        <pc:spChg chg="add del mod ord topLvl">
          <ac:chgData name="Aneetha Jayaraman" userId="1a9804f2-7439-4f88-8425-ea259a389c2d" providerId="ADAL" clId="{0CF64508-498E-4B22-8421-5A0C1934C2DE}" dt="2017-12-03T18:24:26.958" v="5193" actId="167"/>
          <ac:spMkLst>
            <pc:docMk/>
            <pc:sldMk cId="3104726538" sldId="331"/>
            <ac:spMk id="4" creationId="{E25E0D8F-ED52-4524-BFEA-053158815EA2}"/>
          </ac:spMkLst>
        </pc:spChg>
        <pc:spChg chg="add del mod">
          <ac:chgData name="Aneetha Jayaraman" userId="1a9804f2-7439-4f88-8425-ea259a389c2d" providerId="ADAL" clId="{0CF64508-498E-4B22-8421-5A0C1934C2DE}" dt="2017-12-03T05:28:37.173" v="3077" actId="20577"/>
          <ac:spMkLst>
            <pc:docMk/>
            <pc:sldMk cId="3104726538" sldId="331"/>
            <ac:spMk id="9" creationId="{4C7C6580-42C0-4177-9DEA-32A2A784B241}"/>
          </ac:spMkLst>
        </pc:spChg>
        <pc:spChg chg="add del mod">
          <ac:chgData name="Aneetha Jayaraman" userId="1a9804f2-7439-4f88-8425-ea259a389c2d" providerId="ADAL" clId="{0CF64508-498E-4B22-8421-5A0C1934C2DE}" dt="2017-12-03T05:28:37.173" v="3077" actId="20577"/>
          <ac:spMkLst>
            <pc:docMk/>
            <pc:sldMk cId="3104726538" sldId="331"/>
            <ac:spMk id="10" creationId="{DB35E4B2-7420-4205-B4E0-E9265E8FDD3B}"/>
          </ac:spMkLst>
        </pc:spChg>
        <pc:spChg chg="add del mod">
          <ac:chgData name="Aneetha Jayaraman" userId="1a9804f2-7439-4f88-8425-ea259a389c2d" providerId="ADAL" clId="{0CF64508-498E-4B22-8421-5A0C1934C2DE}" dt="2017-12-03T05:28:37.173" v="3077" actId="20577"/>
          <ac:spMkLst>
            <pc:docMk/>
            <pc:sldMk cId="3104726538" sldId="331"/>
            <ac:spMk id="11" creationId="{7545305F-6015-4727-941A-3D1C86DD21A0}"/>
          </ac:spMkLst>
        </pc:spChg>
        <pc:spChg chg="add del mod">
          <ac:chgData name="Aneetha Jayaraman" userId="1a9804f2-7439-4f88-8425-ea259a389c2d" providerId="ADAL" clId="{0CF64508-498E-4B22-8421-5A0C1934C2DE}" dt="2017-12-03T05:28:37.173" v="3077" actId="20577"/>
          <ac:spMkLst>
            <pc:docMk/>
            <pc:sldMk cId="3104726538" sldId="331"/>
            <ac:spMk id="12" creationId="{A3C0C6D8-C7DC-493C-8C66-06926C021A8C}"/>
          </ac:spMkLst>
        </pc:spChg>
        <pc:grpChg chg="add del mod">
          <ac:chgData name="Aneetha Jayaraman" userId="1a9804f2-7439-4f88-8425-ea259a389c2d" providerId="ADAL" clId="{0CF64508-498E-4B22-8421-5A0C1934C2DE}" dt="2017-12-03T05:27:28.294" v="3065" actId="165"/>
          <ac:grpSpMkLst>
            <pc:docMk/>
            <pc:sldMk cId="3104726538" sldId="331"/>
            <ac:grpSpMk id="5" creationId="{8368DC34-5C08-4485-A12B-36B63CDA9879}"/>
          </ac:grpSpMkLst>
        </pc:grpChg>
        <pc:grpChg chg="add del mod">
          <ac:chgData name="Aneetha Jayaraman" userId="1a9804f2-7439-4f88-8425-ea259a389c2d" providerId="ADAL" clId="{0CF64508-498E-4B22-8421-5A0C1934C2DE}" dt="2017-12-03T06:20:21.704" v="3541" actId="165"/>
          <ac:grpSpMkLst>
            <pc:docMk/>
            <pc:sldMk cId="3104726538" sldId="331"/>
            <ac:grpSpMk id="5" creationId="{2C12F969-C1C1-4F86-9612-C287D6716F81}"/>
          </ac:grpSpMkLst>
        </pc:grpChg>
        <pc:grpChg chg="add mod">
          <ac:chgData name="Aneetha Jayaraman" userId="1a9804f2-7439-4f88-8425-ea259a389c2d" providerId="ADAL" clId="{0CF64508-498E-4B22-8421-5A0C1934C2DE}" dt="2017-12-03T06:22:35.041" v="3694" actId="1076"/>
          <ac:grpSpMkLst>
            <pc:docMk/>
            <pc:sldMk cId="3104726538" sldId="331"/>
            <ac:grpSpMk id="7" creationId="{B36BE82D-2D65-44B0-82B9-8BB02FC75B73}"/>
          </ac:grpSpMkLst>
        </pc:grpChg>
        <pc:graphicFrameChg chg="add del modGraphic">
          <ac:chgData name="Aneetha Jayaraman" userId="1a9804f2-7439-4f88-8425-ea259a389c2d" providerId="ADAL" clId="{0CF64508-498E-4B22-8421-5A0C1934C2DE}" dt="2017-12-03T18:23:51.858" v="5185" actId="478"/>
          <ac:graphicFrameMkLst>
            <pc:docMk/>
            <pc:sldMk cId="3104726538" sldId="331"/>
            <ac:graphicFrameMk id="10" creationId="{3A1CF774-27BD-40EE-9A33-386FA870FC11}"/>
          </ac:graphicFrameMkLst>
        </pc:graphicFrameChg>
        <pc:picChg chg="add del mod ord topLvl">
          <ac:chgData name="Aneetha Jayaraman" userId="1a9804f2-7439-4f88-8425-ea259a389c2d" providerId="ADAL" clId="{0CF64508-498E-4B22-8421-5A0C1934C2DE}" dt="2017-12-03T18:24:47.583" v="5194" actId="167"/>
          <ac:picMkLst>
            <pc:docMk/>
            <pc:sldMk cId="3104726538" sldId="331"/>
            <ac:picMk id="3" creationId="{AAFFE456-28B2-42D6-8896-68BFB8550F2F}"/>
          </ac:picMkLst>
        </pc:picChg>
        <pc:picChg chg="add del mod">
          <ac:chgData name="Aneetha Jayaraman" userId="1a9804f2-7439-4f88-8425-ea259a389c2d" providerId="ADAL" clId="{0CF64508-498E-4B22-8421-5A0C1934C2DE}" dt="2017-12-03T06:23:09.636" v="3696" actId="1076"/>
          <ac:picMkLst>
            <pc:docMk/>
            <pc:sldMk cId="3104726538" sldId="331"/>
            <ac:picMk id="8" creationId="{06905289-5172-4756-B849-2F457DEC1C55}"/>
          </ac:picMkLst>
        </pc:picChg>
        <pc:cxnChg chg="add del mod">
          <ac:chgData name="Aneetha Jayaraman" userId="1a9804f2-7439-4f88-8425-ea259a389c2d" providerId="ADAL" clId="{0CF64508-498E-4B22-8421-5A0C1934C2DE}" dt="2017-12-03T06:24:34.755" v="3783" actId="962"/>
          <ac:cxnSpMkLst>
            <pc:docMk/>
            <pc:sldMk cId="3104726538" sldId="331"/>
            <ac:cxnSpMk id="6" creationId="{CF6838CA-5785-4AD0-A8BE-90601DDB6603}"/>
          </ac:cxnSpMkLst>
        </pc:cxnChg>
      </pc:sldChg>
      <pc:sldChg chg="addSp delSp modSp add mod setBg setClrOvrMap">
        <pc:chgData name="Aneetha Jayaraman" userId="1a9804f2-7439-4f88-8425-ea259a389c2d" providerId="ADAL" clId="{0CF64508-498E-4B22-8421-5A0C1934C2DE}" dt="2017-12-03T18:03:04.673" v="5182" actId="404"/>
        <pc:sldMkLst>
          <pc:docMk/>
          <pc:sldMk cId="3372251829" sldId="332"/>
        </pc:sldMkLst>
        <pc:spChg chg="mod">
          <ac:chgData name="Aneetha Jayaraman" userId="1a9804f2-7439-4f88-8425-ea259a389c2d" providerId="ADAL" clId="{0CF64508-498E-4B22-8421-5A0C1934C2DE}" dt="2017-12-03T16:46:08.364" v="4967" actId="26606"/>
          <ac:spMkLst>
            <pc:docMk/>
            <pc:sldMk cId="3372251829" sldId="332"/>
            <ac:spMk id="2" creationId="{192751C1-3053-44B7-B86B-2EBB0C89064A}"/>
          </ac:spMkLst>
        </pc:spChg>
        <pc:spChg chg="del">
          <ac:chgData name="Aneetha Jayaraman" userId="1a9804f2-7439-4f88-8425-ea259a389c2d" providerId="ADAL" clId="{0CF64508-498E-4B22-8421-5A0C1934C2DE}" dt="2017-12-03T02:44:59.578" v="2124" actId="478"/>
          <ac:spMkLst>
            <pc:docMk/>
            <pc:sldMk cId="3372251829" sldId="332"/>
            <ac:spMk id="3" creationId="{F5497980-48D1-49F5-8E23-3F4BC28393D8}"/>
          </ac:spMkLst>
        </pc:spChg>
        <pc:spChg chg="add del">
          <ac:chgData name="Aneetha Jayaraman" userId="1a9804f2-7439-4f88-8425-ea259a389c2d" providerId="ADAL" clId="{0CF64508-498E-4B22-8421-5A0C1934C2DE}" dt="2017-12-03T02:46:08.283" v="2139" actId="26606"/>
          <ac:spMkLst>
            <pc:docMk/>
            <pc:sldMk cId="3372251829" sldId="332"/>
            <ac:spMk id="7" creationId="{C66F2F30-5DC0-44A0-BFA6-E12F46ED16DA}"/>
          </ac:spMkLst>
        </pc:spChg>
        <pc:spChg chg="add del">
          <ac:chgData name="Aneetha Jayaraman" userId="1a9804f2-7439-4f88-8425-ea259a389c2d" providerId="ADAL" clId="{0CF64508-498E-4B22-8421-5A0C1934C2DE}" dt="2017-12-03T02:46:08.283" v="2139" actId="26606"/>
          <ac:spMkLst>
            <pc:docMk/>
            <pc:sldMk cId="3372251829" sldId="332"/>
            <ac:spMk id="9" creationId="{04DC2037-48A0-4F22-B9D4-8EAEBC780AB4}"/>
          </ac:spMkLst>
        </pc:spChg>
        <pc:spChg chg="add del">
          <ac:chgData name="Aneetha Jayaraman" userId="1a9804f2-7439-4f88-8425-ea259a389c2d" providerId="ADAL" clId="{0CF64508-498E-4B22-8421-5A0C1934C2DE}" dt="2017-12-03T02:46:08.283" v="2139" actId="26606"/>
          <ac:spMkLst>
            <pc:docMk/>
            <pc:sldMk cId="3372251829" sldId="332"/>
            <ac:spMk id="11" creationId="{0006CBFD-ADA0-43D1-9332-9C34CA1C76ED}"/>
          </ac:spMkLst>
        </pc:spChg>
        <pc:spChg chg="add del">
          <ac:chgData name="Aneetha Jayaraman" userId="1a9804f2-7439-4f88-8425-ea259a389c2d" providerId="ADAL" clId="{0CF64508-498E-4B22-8421-5A0C1934C2DE}" dt="2017-12-03T02:46:08.283" v="2139" actId="26606"/>
          <ac:spMkLst>
            <pc:docMk/>
            <pc:sldMk cId="3372251829" sldId="332"/>
            <ac:spMk id="13" creationId="{85872F57-7F42-4F97-8391-DDC8D0054C03}"/>
          </ac:spMkLst>
        </pc:spChg>
        <pc:spChg chg="add del">
          <ac:chgData name="Aneetha Jayaraman" userId="1a9804f2-7439-4f88-8425-ea259a389c2d" providerId="ADAL" clId="{0CF64508-498E-4B22-8421-5A0C1934C2DE}" dt="2017-12-03T02:46:08.283" v="2139" actId="26606"/>
          <ac:spMkLst>
            <pc:docMk/>
            <pc:sldMk cId="3372251829" sldId="332"/>
            <ac:spMk id="15" creationId="{2B931666-F28F-45F3-A074-66D2272D580B}"/>
          </ac:spMkLst>
        </pc:spChg>
        <pc:spChg chg="add del">
          <ac:chgData name="Aneetha Jayaraman" userId="1a9804f2-7439-4f88-8425-ea259a389c2d" providerId="ADAL" clId="{0CF64508-498E-4B22-8421-5A0C1934C2DE}" dt="2017-12-03T02:46:08.249" v="2138" actId="26606"/>
          <ac:spMkLst>
            <pc:docMk/>
            <pc:sldMk cId="3372251829" sldId="332"/>
            <ac:spMk id="20" creationId="{2A8AA5BC-4F7A-4226-8F99-6D824B226A97}"/>
          </ac:spMkLst>
        </pc:spChg>
        <pc:spChg chg="add del">
          <ac:chgData name="Aneetha Jayaraman" userId="1a9804f2-7439-4f88-8425-ea259a389c2d" providerId="ADAL" clId="{0CF64508-498E-4B22-8421-5A0C1934C2DE}" dt="2017-12-03T02:46:08.249" v="2138" actId="26606"/>
          <ac:spMkLst>
            <pc:docMk/>
            <pc:sldMk cId="3372251829" sldId="332"/>
            <ac:spMk id="22" creationId="{3E5445C6-DD42-4979-86FF-03730E8C6DB0}"/>
          </ac:spMkLst>
        </pc:spChg>
        <pc:spChg chg="add del">
          <ac:chgData name="Aneetha Jayaraman" userId="1a9804f2-7439-4f88-8425-ea259a389c2d" providerId="ADAL" clId="{0CF64508-498E-4B22-8421-5A0C1934C2DE}" dt="2017-12-03T16:46:08.364" v="4967" actId="26606"/>
          <ac:spMkLst>
            <pc:docMk/>
            <pc:sldMk cId="3372251829" sldId="332"/>
            <ac:spMk id="26" creationId="{85872F57-7F42-4F97-8391-DDC8D0054C03}"/>
          </ac:spMkLst>
        </pc:spChg>
        <pc:spChg chg="add del">
          <ac:chgData name="Aneetha Jayaraman" userId="1a9804f2-7439-4f88-8425-ea259a389c2d" providerId="ADAL" clId="{0CF64508-498E-4B22-8421-5A0C1934C2DE}" dt="2017-12-03T16:46:08.364" v="4967" actId="26606"/>
          <ac:spMkLst>
            <pc:docMk/>
            <pc:sldMk cId="3372251829" sldId="332"/>
            <ac:spMk id="27" creationId="{C66F2F30-5DC0-44A0-BFA6-E12F46ED16DA}"/>
          </ac:spMkLst>
        </pc:spChg>
        <pc:spChg chg="add del">
          <ac:chgData name="Aneetha Jayaraman" userId="1a9804f2-7439-4f88-8425-ea259a389c2d" providerId="ADAL" clId="{0CF64508-498E-4B22-8421-5A0C1934C2DE}" dt="2017-12-03T16:46:08.364" v="4967" actId="26606"/>
          <ac:spMkLst>
            <pc:docMk/>
            <pc:sldMk cId="3372251829" sldId="332"/>
            <ac:spMk id="28" creationId="{2B931666-F28F-45F3-A074-66D2272D580B}"/>
          </ac:spMkLst>
        </pc:spChg>
        <pc:spChg chg="add del">
          <ac:chgData name="Aneetha Jayaraman" userId="1a9804f2-7439-4f88-8425-ea259a389c2d" providerId="ADAL" clId="{0CF64508-498E-4B22-8421-5A0C1934C2DE}" dt="2017-12-03T16:46:08.364" v="4967" actId="26606"/>
          <ac:spMkLst>
            <pc:docMk/>
            <pc:sldMk cId="3372251829" sldId="332"/>
            <ac:spMk id="29" creationId="{04DC2037-48A0-4F22-B9D4-8EAEBC780AB4}"/>
          </ac:spMkLst>
        </pc:spChg>
        <pc:spChg chg="add del">
          <ac:chgData name="Aneetha Jayaraman" userId="1a9804f2-7439-4f88-8425-ea259a389c2d" providerId="ADAL" clId="{0CF64508-498E-4B22-8421-5A0C1934C2DE}" dt="2017-12-03T16:46:08.364" v="4967" actId="26606"/>
          <ac:spMkLst>
            <pc:docMk/>
            <pc:sldMk cId="3372251829" sldId="332"/>
            <ac:spMk id="30" creationId="{0006CBFD-ADA0-43D1-9332-9C34CA1C76ED}"/>
          </ac:spMkLst>
        </pc:spChg>
        <pc:spChg chg="add del">
          <ac:chgData name="Aneetha Jayaraman" userId="1a9804f2-7439-4f88-8425-ea259a389c2d" providerId="ADAL" clId="{0CF64508-498E-4B22-8421-5A0C1934C2DE}" dt="2017-12-03T18:02:44.499" v="5179" actId="404"/>
          <ac:spMkLst>
            <pc:docMk/>
            <pc:sldMk cId="3372251829" sldId="332"/>
            <ac:spMk id="35" creationId="{C66F2F30-5DC0-44A0-BFA6-E12F46ED16DA}"/>
          </ac:spMkLst>
        </pc:spChg>
        <pc:spChg chg="add del">
          <ac:chgData name="Aneetha Jayaraman" userId="1a9804f2-7439-4f88-8425-ea259a389c2d" providerId="ADAL" clId="{0CF64508-498E-4B22-8421-5A0C1934C2DE}" dt="2017-12-03T18:02:44.499" v="5179" actId="404"/>
          <ac:spMkLst>
            <pc:docMk/>
            <pc:sldMk cId="3372251829" sldId="332"/>
            <ac:spMk id="37" creationId="{04DC2037-48A0-4F22-B9D4-8EAEBC780AB4}"/>
          </ac:spMkLst>
        </pc:spChg>
        <pc:spChg chg="add del">
          <ac:chgData name="Aneetha Jayaraman" userId="1a9804f2-7439-4f88-8425-ea259a389c2d" providerId="ADAL" clId="{0CF64508-498E-4B22-8421-5A0C1934C2DE}" dt="2017-12-03T18:02:44.499" v="5179" actId="404"/>
          <ac:spMkLst>
            <pc:docMk/>
            <pc:sldMk cId="3372251829" sldId="332"/>
            <ac:spMk id="39" creationId="{0006CBFD-ADA0-43D1-9332-9C34CA1C76ED}"/>
          </ac:spMkLst>
        </pc:spChg>
        <pc:spChg chg="add del">
          <ac:chgData name="Aneetha Jayaraman" userId="1a9804f2-7439-4f88-8425-ea259a389c2d" providerId="ADAL" clId="{0CF64508-498E-4B22-8421-5A0C1934C2DE}" dt="2017-12-03T18:02:44.499" v="5179" actId="404"/>
          <ac:spMkLst>
            <pc:docMk/>
            <pc:sldMk cId="3372251829" sldId="332"/>
            <ac:spMk id="41" creationId="{85872F57-7F42-4F97-8391-DDC8D0054C03}"/>
          </ac:spMkLst>
        </pc:spChg>
        <pc:spChg chg="add del">
          <ac:chgData name="Aneetha Jayaraman" userId="1a9804f2-7439-4f88-8425-ea259a389c2d" providerId="ADAL" clId="{0CF64508-498E-4B22-8421-5A0C1934C2DE}" dt="2017-12-03T18:02:44.499" v="5179" actId="404"/>
          <ac:spMkLst>
            <pc:docMk/>
            <pc:sldMk cId="3372251829" sldId="332"/>
            <ac:spMk id="43" creationId="{2B931666-F28F-45F3-A074-66D2272D580B}"/>
          </ac:spMkLst>
        </pc:spChg>
        <pc:cxnChg chg="add del">
          <ac:chgData name="Aneetha Jayaraman" userId="1a9804f2-7439-4f88-8425-ea259a389c2d" providerId="ADAL" clId="{0CF64508-498E-4B22-8421-5A0C1934C2DE}" dt="2017-12-03T02:46:08.249" v="2138" actId="26606"/>
          <ac:cxnSpMkLst>
            <pc:docMk/>
            <pc:sldMk cId="3372251829" sldId="332"/>
            <ac:cxnSpMk id="24" creationId="{45000665-DFC7-417E-8FD7-516A0F15C975}"/>
          </ac:cxnSpMkLst>
        </pc:cxnChg>
      </pc:sldChg>
      <pc:sldChg chg="addSp delSp modSp add mod setBg setClrOvrMap">
        <pc:chgData name="Aneetha Jayaraman" userId="1a9804f2-7439-4f88-8425-ea259a389c2d" providerId="ADAL" clId="{0CF64508-498E-4B22-8421-5A0C1934C2DE}" dt="2017-12-03T18:29:44.983" v="5211" actId="404"/>
        <pc:sldMkLst>
          <pc:docMk/>
          <pc:sldMk cId="4158873120" sldId="333"/>
        </pc:sldMkLst>
        <pc:spChg chg="mod ord">
          <ac:chgData name="Aneetha Jayaraman" userId="1a9804f2-7439-4f88-8425-ea259a389c2d" providerId="ADAL" clId="{0CF64508-498E-4B22-8421-5A0C1934C2DE}" dt="2017-12-03T18:25:15.880" v="5195" actId="404"/>
          <ac:spMkLst>
            <pc:docMk/>
            <pc:sldMk cId="4158873120" sldId="333"/>
            <ac:spMk id="2" creationId="{7790E5D4-9F59-4E0F-9291-A03D2EA27C41}"/>
          </ac:spMkLst>
        </pc:spChg>
        <pc:spChg chg="add del mod">
          <ac:chgData name="Aneetha Jayaraman" userId="1a9804f2-7439-4f88-8425-ea259a389c2d" providerId="ADAL" clId="{0CF64508-498E-4B22-8421-5A0C1934C2DE}" dt="2017-12-03T03:26:26.216" v="2270" actId="26606"/>
          <ac:spMkLst>
            <pc:docMk/>
            <pc:sldMk cId="4158873120" sldId="333"/>
            <ac:spMk id="3" creationId="{40B5986D-BD51-43D6-95BD-6EFEB8F9E900}"/>
          </ac:spMkLst>
        </pc:spChg>
        <pc:spChg chg="add del">
          <ac:chgData name="Aneetha Jayaraman" userId="1a9804f2-7439-4f88-8425-ea259a389c2d" providerId="ADAL" clId="{0CF64508-498E-4B22-8421-5A0C1934C2DE}" dt="2017-12-03T03:42:41.650" v="2278" actId="962"/>
          <ac:spMkLst>
            <pc:docMk/>
            <pc:sldMk cId="4158873120" sldId="333"/>
            <ac:spMk id="4" creationId="{9A177982-9524-4A03-8AB7-88D8A95D9FA1}"/>
          </ac:spMkLst>
        </pc:spChg>
        <pc:spChg chg="add del">
          <ac:chgData name="Aneetha Jayaraman" userId="1a9804f2-7439-4f88-8425-ea259a389c2d" providerId="ADAL" clId="{0CF64508-498E-4B22-8421-5A0C1934C2DE}" dt="2017-12-03T03:16:54.562" v="2251" actId="26606"/>
          <ac:spMkLst>
            <pc:docMk/>
            <pc:sldMk cId="4158873120" sldId="333"/>
            <ac:spMk id="6" creationId="{3B0DF90E-6BAD-4E82-8FDF-717C9A357378}"/>
          </ac:spMkLst>
        </pc:spChg>
        <pc:spChg chg="add del">
          <ac:chgData name="Aneetha Jayaraman" userId="1a9804f2-7439-4f88-8425-ea259a389c2d" providerId="ADAL" clId="{0CF64508-498E-4B22-8421-5A0C1934C2DE}" dt="2017-12-03T03:16:54.562" v="2251" actId="26606"/>
          <ac:spMkLst>
            <pc:docMk/>
            <pc:sldMk cId="4158873120" sldId="333"/>
            <ac:spMk id="7" creationId="{13DCC859-0434-4BB8-B6C5-09C88AE698FB}"/>
          </ac:spMkLst>
        </pc:spChg>
        <pc:spChg chg="add del">
          <ac:chgData name="Aneetha Jayaraman" userId="1a9804f2-7439-4f88-8425-ea259a389c2d" providerId="ADAL" clId="{0CF64508-498E-4B22-8421-5A0C1934C2DE}" dt="2017-12-03T03:16:54.562" v="2251" actId="26606"/>
          <ac:spMkLst>
            <pc:docMk/>
            <pc:sldMk cId="4158873120" sldId="333"/>
            <ac:spMk id="8" creationId="{08E7ACFB-B791-4C23-8B17-013FEDC09A89}"/>
          </ac:spMkLst>
        </pc:spChg>
        <pc:spChg chg="add del">
          <ac:chgData name="Aneetha Jayaraman" userId="1a9804f2-7439-4f88-8425-ea259a389c2d" providerId="ADAL" clId="{0CF64508-498E-4B22-8421-5A0C1934C2DE}" dt="2017-12-03T03:14:25.171" v="2230" actId="26606"/>
          <ac:spMkLst>
            <pc:docMk/>
            <pc:sldMk cId="4158873120" sldId="333"/>
            <ac:spMk id="10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3:26:05.475" v="2267" actId="26606"/>
          <ac:spMkLst>
            <pc:docMk/>
            <pc:sldMk cId="4158873120" sldId="333"/>
            <ac:spMk id="11" creationId="{3B0DF90E-6BAD-4E82-8FDF-717C9A357378}"/>
          </ac:spMkLst>
        </pc:spChg>
        <pc:spChg chg="add del">
          <ac:chgData name="Aneetha Jayaraman" userId="1a9804f2-7439-4f88-8425-ea259a389c2d" providerId="ADAL" clId="{0CF64508-498E-4B22-8421-5A0C1934C2DE}" dt="2017-12-03T03:26:05.475" v="2267" actId="26606"/>
          <ac:spMkLst>
            <pc:docMk/>
            <pc:sldMk cId="4158873120" sldId="333"/>
            <ac:spMk id="13" creationId="{13DCC859-0434-4BB8-B6C5-09C88AE698FB}"/>
          </ac:spMkLst>
        </pc:spChg>
        <pc:spChg chg="add del">
          <ac:chgData name="Aneetha Jayaraman" userId="1a9804f2-7439-4f88-8425-ea259a389c2d" providerId="ADAL" clId="{0CF64508-498E-4B22-8421-5A0C1934C2DE}" dt="2017-12-03T03:14:35.760" v="2232" actId="26606"/>
          <ac:spMkLst>
            <pc:docMk/>
            <pc:sldMk cId="4158873120" sldId="333"/>
            <ac:spMk id="14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3:26:05.475" v="2267" actId="26606"/>
          <ac:spMkLst>
            <pc:docMk/>
            <pc:sldMk cId="4158873120" sldId="333"/>
            <ac:spMk id="17" creationId="{08E7ACFB-B791-4C23-8B17-013FEDC09A89}"/>
          </ac:spMkLst>
        </pc:spChg>
        <pc:spChg chg="add del">
          <ac:chgData name="Aneetha Jayaraman" userId="1a9804f2-7439-4f88-8425-ea259a389c2d" providerId="ADAL" clId="{0CF64508-498E-4B22-8421-5A0C1934C2DE}" dt="2017-12-03T03:15:50.320" v="2235" actId="26606"/>
          <ac:spMkLst>
            <pc:docMk/>
            <pc:sldMk cId="4158873120" sldId="333"/>
            <ac:spMk id="18" creationId="{08E89D5E-1885-4160-AC77-CC471DD1D0DB}"/>
          </ac:spMkLst>
        </pc:spChg>
        <pc:spChg chg="add del">
          <ac:chgData name="Aneetha Jayaraman" userId="1a9804f2-7439-4f88-8425-ea259a389c2d" providerId="ADAL" clId="{0CF64508-498E-4B22-8421-5A0C1934C2DE}" dt="2017-12-03T03:26:26.190" v="2269" actId="26606"/>
          <ac:spMkLst>
            <pc:docMk/>
            <pc:sldMk cId="4158873120" sldId="333"/>
            <ac:spMk id="22" creationId="{8CE06232-69FD-453D-8EB2-706087A9021A}"/>
          </ac:spMkLst>
        </pc:spChg>
        <pc:spChg chg="add del">
          <ac:chgData name="Aneetha Jayaraman" userId="1a9804f2-7439-4f88-8425-ea259a389c2d" providerId="ADAL" clId="{0CF64508-498E-4B22-8421-5A0C1934C2DE}" dt="2017-12-03T03:51:41.577" v="2280" actId="962"/>
          <ac:spMkLst>
            <pc:docMk/>
            <pc:sldMk cId="4158873120" sldId="333"/>
            <ac:spMk id="23" creationId="{E486C7A4-E70B-4B6A-9C6A-8D578FDCC84A}"/>
          </ac:spMkLst>
        </pc:spChg>
        <pc:spChg chg="add del">
          <ac:chgData name="Aneetha Jayaraman" userId="1a9804f2-7439-4f88-8425-ea259a389c2d" providerId="ADAL" clId="{0CF64508-498E-4B22-8421-5A0C1934C2DE}" dt="2017-12-03T16:46:18.049" v="4968" actId="26606"/>
          <ac:spMkLst>
            <pc:docMk/>
            <pc:sldMk cId="4158873120" sldId="333"/>
            <ac:spMk id="24" creationId="{8D70B121-56F4-4848-B38B-182089D909FA}"/>
          </ac:spMkLst>
        </pc:spChg>
        <pc:spChg chg="add del">
          <ac:chgData name="Aneetha Jayaraman" userId="1a9804f2-7439-4f88-8425-ea259a389c2d" providerId="ADAL" clId="{0CF64508-498E-4B22-8421-5A0C1934C2DE}" dt="2017-12-03T18:25:47.665" v="5196" actId="478"/>
          <ac:spMkLst>
            <pc:docMk/>
            <pc:sldMk cId="4158873120" sldId="333"/>
            <ac:spMk id="30" creationId="{8D70B121-56F4-4848-B38B-182089D909FA}"/>
          </ac:spMkLst>
        </pc:spChg>
        <pc:graphicFrameChg chg="add del">
          <ac:chgData name="Aneetha Jayaraman" userId="1a9804f2-7439-4f88-8425-ea259a389c2d" providerId="ADAL" clId="{0CF64508-498E-4B22-8421-5A0C1934C2DE}" dt="2017-12-03T03:14:25.171" v="2230" actId="26606"/>
          <ac:graphicFrameMkLst>
            <pc:docMk/>
            <pc:sldMk cId="4158873120" sldId="333"/>
            <ac:graphicFrameMk id="5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3:16:54.562" v="2251" actId="26606"/>
          <ac:graphicFrameMkLst>
            <pc:docMk/>
            <pc:sldMk cId="4158873120" sldId="333"/>
            <ac:graphicFrameMk id="9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3:14:35.760" v="2232" actId="26606"/>
          <ac:graphicFrameMkLst>
            <pc:docMk/>
            <pc:sldMk cId="4158873120" sldId="333"/>
            <ac:graphicFrameMk id="16" creationId="{00000000-0000-0000-0000-000000000000}"/>
          </ac:graphicFrameMkLst>
        </pc:graphicFrameChg>
        <pc:graphicFrameChg chg="add del mod">
          <ac:chgData name="Aneetha Jayaraman" userId="1a9804f2-7439-4f88-8425-ea259a389c2d" providerId="ADAL" clId="{0CF64508-498E-4B22-8421-5A0C1934C2DE}" dt="2017-12-03T03:15:50.320" v="2235" actId="26606"/>
          <ac:graphicFrameMkLst>
            <pc:docMk/>
            <pc:sldMk cId="4158873120" sldId="333"/>
            <ac:graphicFrameMk id="20" creationId="{00000000-0000-0000-0000-000000000000}"/>
          </ac:graphicFrameMkLst>
        </pc:graphicFrameChg>
        <pc:graphicFrameChg chg="add del">
          <ac:chgData name="Aneetha Jayaraman" userId="1a9804f2-7439-4f88-8425-ea259a389c2d" providerId="ADAL" clId="{0CF64508-498E-4B22-8421-5A0C1934C2DE}" dt="2017-12-03T03:26:05.475" v="2267" actId="26606"/>
          <ac:graphicFrameMkLst>
            <pc:docMk/>
            <pc:sldMk cId="4158873120" sldId="333"/>
            <ac:graphicFrameMk id="21" creationId="{00000000-0000-0000-0000-000000000000}"/>
          </ac:graphicFrameMkLst>
        </pc:graphicFrameChg>
        <pc:cxnChg chg="add del">
          <ac:chgData name="Aneetha Jayaraman" userId="1a9804f2-7439-4f88-8425-ea259a389c2d" providerId="ADAL" clId="{0CF64508-498E-4B22-8421-5A0C1934C2DE}" dt="2017-12-03T03:14:25.171" v="2230" actId="26606"/>
          <ac:cxnSpMkLst>
            <pc:docMk/>
            <pc:sldMk cId="4158873120" sldId="333"/>
            <ac:cxnSpMk id="12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3:14:35.760" v="2232" actId="26606"/>
          <ac:cxnSpMkLst>
            <pc:docMk/>
            <pc:sldMk cId="4158873120" sldId="333"/>
            <ac:cxnSpMk id="15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03:15:50.320" v="2235" actId="26606"/>
          <ac:cxnSpMkLst>
            <pc:docMk/>
            <pc:sldMk cId="4158873120" sldId="333"/>
            <ac:cxnSpMk id="19" creationId="{550D2BD1-98F9-412D-905B-3A843EF4078B}"/>
          </ac:cxnSpMkLst>
        </pc:cxnChg>
        <pc:cxnChg chg="add del">
          <ac:chgData name="Aneetha Jayaraman" userId="1a9804f2-7439-4f88-8425-ea259a389c2d" providerId="ADAL" clId="{0CF64508-498E-4B22-8421-5A0C1934C2DE}" dt="2017-12-03T16:46:18.049" v="4968" actId="26606"/>
          <ac:cxnSpMkLst>
            <pc:docMk/>
            <pc:sldMk cId="4158873120" sldId="333"/>
            <ac:cxnSpMk id="25" creationId="{2D72A2C9-F3CA-4216-8BAD-FA4C970C3C4E}"/>
          </ac:cxnSpMkLst>
        </pc:cxnChg>
        <pc:cxnChg chg="add del">
          <ac:chgData name="Aneetha Jayaraman" userId="1a9804f2-7439-4f88-8425-ea259a389c2d" providerId="ADAL" clId="{0CF64508-498E-4B22-8421-5A0C1934C2DE}" dt="2017-12-03T18:25:47.665" v="5196" actId="478"/>
          <ac:cxnSpMkLst>
            <pc:docMk/>
            <pc:sldMk cId="4158873120" sldId="333"/>
            <ac:cxnSpMk id="32" creationId="{2D72A2C9-F3CA-4216-8BAD-FA4C970C3C4E}"/>
          </ac:cxnSpMkLst>
        </pc:cxnChg>
      </pc:sldChg>
      <pc:sldChg chg="addSp delSp add del">
        <pc:chgData name="Aneetha Jayaraman" userId="1a9804f2-7439-4f88-8425-ea259a389c2d" providerId="ADAL" clId="{0CF64508-498E-4B22-8421-5A0C1934C2DE}" dt="2017-12-03T03:55:07.668" v="2327" actId="2696"/>
        <pc:sldMkLst>
          <pc:docMk/>
          <pc:sldMk cId="887352817" sldId="334"/>
        </pc:sldMkLst>
        <pc:spChg chg="del">
          <ac:chgData name="Aneetha Jayaraman" userId="1a9804f2-7439-4f88-8425-ea259a389c2d" providerId="ADAL" clId="{0CF64508-498E-4B22-8421-5A0C1934C2DE}" dt="2017-12-03T03:52:00.979" v="2283" actId="478"/>
          <ac:spMkLst>
            <pc:docMk/>
            <pc:sldMk cId="887352817" sldId="334"/>
            <ac:spMk id="2" creationId="{7D7E4C90-C901-4287-A7FB-DD8B229A5941}"/>
          </ac:spMkLst>
        </pc:spChg>
        <pc:spChg chg="del">
          <ac:chgData name="Aneetha Jayaraman" userId="1a9804f2-7439-4f88-8425-ea259a389c2d" providerId="ADAL" clId="{0CF64508-498E-4B22-8421-5A0C1934C2DE}" dt="2017-12-03T03:42:18.250" v="2272" actId="478"/>
          <ac:spMkLst>
            <pc:docMk/>
            <pc:sldMk cId="887352817" sldId="334"/>
            <ac:spMk id="3" creationId="{0AFEA655-3621-4FED-B7ED-3F5B55A440C4}"/>
          </ac:spMkLst>
        </pc:spChg>
        <pc:spChg chg="add del">
          <ac:chgData name="Aneetha Jayaraman" userId="1a9804f2-7439-4f88-8425-ea259a389c2d" providerId="ADAL" clId="{0CF64508-498E-4B22-8421-5A0C1934C2DE}" dt="2017-12-03T03:42:20.872" v="2274" actId="2696"/>
          <ac:spMkLst>
            <pc:docMk/>
            <pc:sldMk cId="887352817" sldId="334"/>
            <ac:spMk id="4" creationId="{DCEAA0DC-23A7-4CC9-B414-127D6DBDC21A}"/>
          </ac:spMkLst>
        </pc:spChg>
        <pc:spChg chg="add del">
          <ac:chgData name="Aneetha Jayaraman" userId="1a9804f2-7439-4f88-8425-ea259a389c2d" providerId="ADAL" clId="{0CF64508-498E-4B22-8421-5A0C1934C2DE}" dt="2017-12-03T03:42:31.780" v="2276" actId="2696"/>
          <ac:spMkLst>
            <pc:docMk/>
            <pc:sldMk cId="887352817" sldId="334"/>
            <ac:spMk id="5" creationId="{7D79DC0A-ADF9-4149-9C7D-D6682578687D}"/>
          </ac:spMkLst>
        </pc:spChg>
        <pc:spChg chg="add del">
          <ac:chgData name="Aneetha Jayaraman" userId="1a9804f2-7439-4f88-8425-ea259a389c2d" providerId="ADAL" clId="{0CF64508-498E-4B22-8421-5A0C1934C2DE}" dt="2017-12-03T03:51:46.396" v="2282" actId="2696"/>
          <ac:spMkLst>
            <pc:docMk/>
            <pc:sldMk cId="887352817" sldId="334"/>
            <ac:spMk id="6" creationId="{5223455A-D236-4CEB-9359-E93F4697AAE1}"/>
          </ac:spMkLst>
        </pc:spChg>
        <pc:spChg chg="add del">
          <ac:chgData name="Aneetha Jayaraman" userId="1a9804f2-7439-4f88-8425-ea259a389c2d" providerId="ADAL" clId="{0CF64508-498E-4B22-8421-5A0C1934C2DE}" dt="2017-12-03T03:52:22.701" v="2285" actId="478"/>
          <ac:spMkLst>
            <pc:docMk/>
            <pc:sldMk cId="887352817" sldId="334"/>
            <ac:spMk id="7" creationId="{BA298C85-3BEC-4BA9-8E2F-EBDA14F8A232}"/>
          </ac:spMkLst>
        </pc:spChg>
      </pc:sldChg>
      <pc:sldChg chg="addSp delSp modSp add mod ord modTransition setBg">
        <pc:chgData name="Aneetha Jayaraman" userId="1a9804f2-7439-4f88-8425-ea259a389c2d" providerId="ADAL" clId="{0CF64508-498E-4B22-8421-5A0C1934C2DE}" dt="2017-12-03T18:45:27.620" v="5270" actId="404"/>
        <pc:sldMkLst>
          <pc:docMk/>
          <pc:sldMk cId="1661364440" sldId="335"/>
        </pc:sldMkLst>
        <pc:spChg chg="add mod">
          <ac:chgData name="Aneetha Jayaraman" userId="1a9804f2-7439-4f88-8425-ea259a389c2d" providerId="ADAL" clId="{0CF64508-498E-4B22-8421-5A0C1934C2DE}" dt="2017-12-03T18:45:06.062" v="5264" actId="404"/>
          <ac:spMkLst>
            <pc:docMk/>
            <pc:sldMk cId="1661364440" sldId="335"/>
            <ac:spMk id="2" creationId="{575CAEA1-8B06-4176-8B61-6B47D27F1D9E}"/>
          </ac:spMkLst>
        </pc:spChg>
        <pc:spChg chg="add del mod">
          <ac:chgData name="Aneetha Jayaraman" userId="1a9804f2-7439-4f88-8425-ea259a389c2d" providerId="ADAL" clId="{0CF64508-498E-4B22-8421-5A0C1934C2DE}" dt="2017-12-03T03:54:15.532" v="2295" actId="478"/>
          <ac:spMkLst>
            <pc:docMk/>
            <pc:sldMk cId="1661364440" sldId="335"/>
            <ac:spMk id="4" creationId="{335C8C99-832F-4CAF-8886-B2501E4B7515}"/>
          </ac:spMkLst>
        </pc:spChg>
        <pc:spChg chg="add del">
          <ac:chgData name="Aneetha Jayaraman" userId="1a9804f2-7439-4f88-8425-ea259a389c2d" providerId="ADAL" clId="{0CF64508-498E-4B22-8421-5A0C1934C2DE}" dt="2017-12-03T03:57:12.551" v="2338" actId="20577"/>
          <ac:spMkLst>
            <pc:docMk/>
            <pc:sldMk cId="1661364440" sldId="335"/>
            <ac:spMk id="5" creationId="{0DCBD17F-335D-40BE-A0DC-E9ED677537F4}"/>
          </ac:spMkLst>
        </pc:spChg>
        <pc:spChg chg="add del">
          <ac:chgData name="Aneetha Jayaraman" userId="1a9804f2-7439-4f88-8425-ea259a389c2d" providerId="ADAL" clId="{0CF64508-498E-4B22-8421-5A0C1934C2DE}" dt="2017-12-03T03:55:25.317" v="2328" actId="26606"/>
          <ac:spMkLst>
            <pc:docMk/>
            <pc:sldMk cId="1661364440" sldId="335"/>
            <ac:spMk id="8" creationId="{047C8CCB-F95D-4249-92DD-651249D3535A}"/>
          </ac:spMkLst>
        </pc:spChg>
        <pc:spChg chg="add del">
          <ac:chgData name="Aneetha Jayaraman" userId="1a9804f2-7439-4f88-8425-ea259a389c2d" providerId="ADAL" clId="{0CF64508-498E-4B22-8421-5A0C1934C2DE}" dt="2017-12-03T03:55:52.859" v="2335" actId="26606"/>
          <ac:spMkLst>
            <pc:docMk/>
            <pc:sldMk cId="1661364440" sldId="335"/>
            <ac:spMk id="13" creationId="{A4AC5506-6312-4701-8D3C-40187889A947}"/>
          </ac:spMkLst>
        </pc:spChg>
        <pc:spChg chg="add del">
          <ac:chgData name="Aneetha Jayaraman" userId="1a9804f2-7439-4f88-8425-ea259a389c2d" providerId="ADAL" clId="{0CF64508-498E-4B22-8421-5A0C1934C2DE}" dt="2017-12-03T04:38:40.110" v="2763" actId="26606"/>
          <ac:spMkLst>
            <pc:docMk/>
            <pc:sldMk cId="1661364440" sldId="335"/>
            <ac:spMk id="15" creationId="{047C8CCB-F95D-4249-92DD-651249D3535A}"/>
          </ac:spMkLst>
        </pc:spChg>
        <pc:spChg chg="add del">
          <ac:chgData name="Aneetha Jayaraman" userId="1a9804f2-7439-4f88-8425-ea259a389c2d" providerId="ADAL" clId="{0CF64508-498E-4B22-8421-5A0C1934C2DE}" dt="2017-12-03T03:55:46.010" v="2332" actId="26606"/>
          <ac:spMkLst>
            <pc:docMk/>
            <pc:sldMk cId="1661364440" sldId="335"/>
            <ac:spMk id="18" creationId="{A4AC5506-6312-4701-8D3C-40187889A947}"/>
          </ac:spMkLst>
        </pc:spChg>
        <pc:spChg chg="add del">
          <ac:chgData name="Aneetha Jayaraman" userId="1a9804f2-7439-4f88-8425-ea259a389c2d" providerId="ADAL" clId="{0CF64508-498E-4B22-8421-5A0C1934C2DE}" dt="2017-12-03T16:48:48.551" v="4988" actId="26606"/>
          <ac:spMkLst>
            <pc:docMk/>
            <pc:sldMk cId="1661364440" sldId="335"/>
            <ac:spMk id="20" creationId="{A4AC5506-6312-4701-8D3C-40187889A947}"/>
          </ac:spMkLst>
        </pc:spChg>
        <pc:spChg chg="add del">
          <ac:chgData name="Aneetha Jayaraman" userId="1a9804f2-7439-4f88-8425-ea259a389c2d" providerId="ADAL" clId="{0CF64508-498E-4B22-8421-5A0C1934C2DE}" dt="2017-12-03T18:43:25.675" v="5259" actId="404"/>
          <ac:spMkLst>
            <pc:docMk/>
            <pc:sldMk cId="1661364440" sldId="335"/>
            <ac:spMk id="25" creationId="{A4AC5506-6312-4701-8D3C-40187889A947}"/>
          </ac:spMkLst>
        </pc:spChg>
        <pc:picChg chg="mod">
          <ac:chgData name="Aneetha Jayaraman" userId="1a9804f2-7439-4f88-8425-ea259a389c2d" providerId="ADAL" clId="{0CF64508-498E-4B22-8421-5A0C1934C2DE}" dt="2017-12-03T07:06:12.529" v="4245" actId="962"/>
          <ac:picMkLst>
            <pc:docMk/>
            <pc:sldMk cId="1661364440" sldId="335"/>
            <ac:picMk id="3" creationId="{726C32F2-5AE5-407B-8F18-F07E5C786A63}"/>
          </ac:picMkLst>
        </pc:picChg>
      </pc:sldChg>
      <pc:sldChg chg="addSp delSp modSp add mod modTransition setBg delDesignElem">
        <pc:chgData name="Aneetha Jayaraman" userId="1a9804f2-7439-4f88-8425-ea259a389c2d" providerId="ADAL" clId="{0CF64508-498E-4B22-8421-5A0C1934C2DE}" dt="2017-12-04T01:24:53.339" v="8003" actId="962"/>
        <pc:sldMkLst>
          <pc:docMk/>
          <pc:sldMk cId="1449261985" sldId="336"/>
        </pc:sldMkLst>
        <pc:spChg chg="add del mod">
          <ac:chgData name="Aneetha Jayaraman" userId="1a9804f2-7439-4f88-8425-ea259a389c2d" providerId="ADAL" clId="{0CF64508-498E-4B22-8421-5A0C1934C2DE}" dt="2017-12-03T04:06:37.568" v="2362" actId="20577"/>
          <ac:spMkLst>
            <pc:docMk/>
            <pc:sldMk cId="1449261985" sldId="336"/>
            <ac:spMk id="2" creationId="{7157275B-4DD4-4482-9FD3-D10BCE1AF544}"/>
          </ac:spMkLst>
        </pc:spChg>
        <pc:spChg chg="add del mod">
          <ac:chgData name="Aneetha Jayaraman" userId="1a9804f2-7439-4f88-8425-ea259a389c2d" providerId="ADAL" clId="{0CF64508-498E-4B22-8421-5A0C1934C2DE}" dt="2017-12-03T04:06:37.568" v="2362" actId="20577"/>
          <ac:spMkLst>
            <pc:docMk/>
            <pc:sldMk cId="1449261985" sldId="336"/>
            <ac:spMk id="3" creationId="{04139998-199A-442A-B801-B5E4155E6BE6}"/>
          </ac:spMkLst>
        </pc:spChg>
        <pc:spChg chg="add mod">
          <ac:chgData name="Aneetha Jayaraman" userId="1a9804f2-7439-4f88-8425-ea259a389c2d" providerId="ADAL" clId="{0CF64508-498E-4B22-8421-5A0C1934C2DE}" dt="2017-12-03T18:36:38.747" v="5239" actId="1076"/>
          <ac:spMkLst>
            <pc:docMk/>
            <pc:sldMk cId="1449261985" sldId="336"/>
            <ac:spMk id="5" creationId="{2442F0FA-DACF-4441-BC6C-06FEE4C2BBEF}"/>
          </ac:spMkLst>
        </pc:spChg>
        <pc:spChg chg="add del">
          <ac:chgData name="Aneetha Jayaraman" userId="1a9804f2-7439-4f88-8425-ea259a389c2d" providerId="ADAL" clId="{0CF64508-498E-4B22-8421-5A0C1934C2DE}" dt="2017-12-03T04:09:05.328" v="2429" actId="26606"/>
          <ac:spMkLst>
            <pc:docMk/>
            <pc:sldMk cId="1449261985" sldId="336"/>
            <ac:spMk id="10" creationId="{9D545981-1F24-46A6-8AFC-3740CC577429}"/>
          </ac:spMkLst>
        </pc:spChg>
        <pc:spChg chg="add del">
          <ac:chgData name="Aneetha Jayaraman" userId="1a9804f2-7439-4f88-8425-ea259a389c2d" providerId="ADAL" clId="{0CF64508-498E-4B22-8421-5A0C1934C2DE}" dt="2017-12-03T04:09:05.328" v="2429" actId="26606"/>
          <ac:spMkLst>
            <pc:docMk/>
            <pc:sldMk cId="1449261985" sldId="336"/>
            <ac:spMk id="11" creationId="{252F09FA-59B0-41E4-9F79-D0EB15CBAD50}"/>
          </ac:spMkLst>
        </pc:spChg>
        <pc:spChg chg="add del">
          <ac:chgData name="Aneetha Jayaraman" userId="1a9804f2-7439-4f88-8425-ea259a389c2d" providerId="ADAL" clId="{0CF64508-498E-4B22-8421-5A0C1934C2DE}" dt="2017-12-03T04:09:05.328" v="2429" actId="26606"/>
          <ac:spMkLst>
            <pc:docMk/>
            <pc:sldMk cId="1449261985" sldId="336"/>
            <ac:spMk id="12" creationId="{12022B2F-C34E-42AC-A514-49AF306FA932}"/>
          </ac:spMkLst>
        </pc:spChg>
        <pc:spChg chg="add del">
          <ac:chgData name="Aneetha Jayaraman" userId="1a9804f2-7439-4f88-8425-ea259a389c2d" providerId="ADAL" clId="{0CF64508-498E-4B22-8421-5A0C1934C2DE}" dt="2017-12-03T04:07:30.338" v="2377" actId="26606"/>
          <ac:spMkLst>
            <pc:docMk/>
            <pc:sldMk cId="1449261985" sldId="336"/>
            <ac:spMk id="13" creationId="{5F9CFCE6-877F-4858-B8BD-2C52CA8AFBC4}"/>
          </ac:spMkLst>
        </pc:spChg>
        <pc:spChg chg="add del">
          <ac:chgData name="Aneetha Jayaraman" userId="1a9804f2-7439-4f88-8425-ea259a389c2d" providerId="ADAL" clId="{0CF64508-498E-4B22-8421-5A0C1934C2DE}" dt="2017-12-03T04:12:04.950" v="2458" actId="26606"/>
          <ac:spMkLst>
            <pc:docMk/>
            <pc:sldMk cId="1449261985" sldId="336"/>
            <ac:spMk id="14" creationId="{823AC064-BC96-4F32-8AE1-B2FD38754823}"/>
          </ac:spMkLst>
        </pc:spChg>
        <pc:spChg chg="add del">
          <ac:chgData name="Aneetha Jayaraman" userId="1a9804f2-7439-4f88-8425-ea259a389c2d" providerId="ADAL" clId="{0CF64508-498E-4B22-8421-5A0C1934C2DE}" dt="2017-12-03T04:07:30.338" v="2377" actId="26606"/>
          <ac:spMkLst>
            <pc:docMk/>
            <pc:sldMk cId="1449261985" sldId="336"/>
            <ac:spMk id="15" creationId="{8213F8A0-12AE-4514-8372-0DD766EC28EE}"/>
          </ac:spMkLst>
        </pc:spChg>
        <pc:spChg chg="add del">
          <ac:chgData name="Aneetha Jayaraman" userId="1a9804f2-7439-4f88-8425-ea259a389c2d" providerId="ADAL" clId="{0CF64508-498E-4B22-8421-5A0C1934C2DE}" dt="2017-12-03T04:07:30.338" v="2377" actId="26606"/>
          <ac:spMkLst>
            <pc:docMk/>
            <pc:sldMk cId="1449261985" sldId="336"/>
            <ac:spMk id="17" creationId="{9EFF17D4-9A8C-4CE5-B096-D8CCD4400437}"/>
          </ac:spMkLst>
        </pc:spChg>
        <pc:spChg chg="add del">
          <ac:chgData name="Aneetha Jayaraman" userId="1a9804f2-7439-4f88-8425-ea259a389c2d" providerId="ADAL" clId="{0CF64508-498E-4B22-8421-5A0C1934C2DE}" dt="2017-12-03T04:09:05.328" v="2429" actId="26606"/>
          <ac:spMkLst>
            <pc:docMk/>
            <pc:sldMk cId="1449261985" sldId="336"/>
            <ac:spMk id="19" creationId="{66D4C1A7-0A94-46CF-9056-E836CBFB7064}"/>
          </ac:spMkLst>
        </pc:spChg>
        <pc:spChg chg="add del">
          <ac:chgData name="Aneetha Jayaraman" userId="1a9804f2-7439-4f88-8425-ea259a389c2d" providerId="ADAL" clId="{0CF64508-498E-4B22-8421-5A0C1934C2DE}" dt="2017-12-03T04:12:01.711" v="2454" actId="26606"/>
          <ac:spMkLst>
            <pc:docMk/>
            <pc:sldMk cId="1449261985" sldId="336"/>
            <ac:spMk id="20" creationId="{9D545981-1F24-46A6-8AFC-3740CC577429}"/>
          </ac:spMkLst>
        </pc:spChg>
        <pc:spChg chg="add del">
          <ac:chgData name="Aneetha Jayaraman" userId="1a9804f2-7439-4f88-8425-ea259a389c2d" providerId="ADAL" clId="{0CF64508-498E-4B22-8421-5A0C1934C2DE}" dt="2017-12-03T04:07:28.003" v="2374" actId="26606"/>
          <ac:spMkLst>
            <pc:docMk/>
            <pc:sldMk cId="1449261985" sldId="336"/>
            <ac:spMk id="22" creationId="{5F9CFCE6-877F-4858-B8BD-2C52CA8AFBC4}"/>
          </ac:spMkLst>
        </pc:spChg>
        <pc:spChg chg="add del">
          <ac:chgData name="Aneetha Jayaraman" userId="1a9804f2-7439-4f88-8425-ea259a389c2d" providerId="ADAL" clId="{0CF64508-498E-4B22-8421-5A0C1934C2DE}" dt="2017-12-03T04:09:05.328" v="2429" actId="26606"/>
          <ac:spMkLst>
            <pc:docMk/>
            <pc:sldMk cId="1449261985" sldId="336"/>
            <ac:spMk id="23" creationId="{4FB98A08-FC4C-4C6C-8CAE-410223C6DD1D}"/>
          </ac:spMkLst>
        </pc:spChg>
        <pc:spChg chg="add del">
          <ac:chgData name="Aneetha Jayaraman" userId="1a9804f2-7439-4f88-8425-ea259a389c2d" providerId="ADAL" clId="{0CF64508-498E-4B22-8421-5A0C1934C2DE}" dt="2017-12-03T04:07:28.003" v="2374" actId="26606"/>
          <ac:spMkLst>
            <pc:docMk/>
            <pc:sldMk cId="1449261985" sldId="336"/>
            <ac:spMk id="24" creationId="{8213F8A0-12AE-4514-8372-0DD766EC28EE}"/>
          </ac:spMkLst>
        </pc:spChg>
        <pc:spChg chg="add del">
          <ac:chgData name="Aneetha Jayaraman" userId="1a9804f2-7439-4f88-8425-ea259a389c2d" providerId="ADAL" clId="{0CF64508-498E-4B22-8421-5A0C1934C2DE}" dt="2017-12-03T04:09:07.941" v="2431" actId="26606"/>
          <ac:spMkLst>
            <pc:docMk/>
            <pc:sldMk cId="1449261985" sldId="336"/>
            <ac:spMk id="25" creationId="{C15229F3-7A2E-4558-98FE-7A5F69409DCE}"/>
          </ac:spMkLst>
        </pc:spChg>
        <pc:spChg chg="add del">
          <ac:chgData name="Aneetha Jayaraman" userId="1a9804f2-7439-4f88-8425-ea259a389c2d" providerId="ADAL" clId="{0CF64508-498E-4B22-8421-5A0C1934C2DE}" dt="2017-12-03T04:07:28.003" v="2374" actId="26606"/>
          <ac:spMkLst>
            <pc:docMk/>
            <pc:sldMk cId="1449261985" sldId="336"/>
            <ac:spMk id="26" creationId="{9EFF17D4-9A8C-4CE5-B096-D8CCD4400437}"/>
          </ac:spMkLst>
        </pc:spChg>
        <pc:spChg chg="add del">
          <ac:chgData name="Aneetha Jayaraman" userId="1a9804f2-7439-4f88-8425-ea259a389c2d" providerId="ADAL" clId="{0CF64508-498E-4B22-8421-5A0C1934C2DE}" dt="2017-12-03T04:09:07.941" v="2431" actId="26606"/>
          <ac:spMkLst>
            <pc:docMk/>
            <pc:sldMk cId="1449261985" sldId="336"/>
            <ac:spMk id="27" creationId="{41F18803-BE79-4916-AE6B-5DE238B367F0}"/>
          </ac:spMkLst>
        </pc:spChg>
        <pc:spChg chg="add del">
          <ac:chgData name="Aneetha Jayaraman" userId="1a9804f2-7439-4f88-8425-ea259a389c2d" providerId="ADAL" clId="{0CF64508-498E-4B22-8421-5A0C1934C2DE}" dt="2017-12-03T04:12:01.711" v="2454" actId="26606"/>
          <ac:spMkLst>
            <pc:docMk/>
            <pc:sldMk cId="1449261985" sldId="336"/>
            <ac:spMk id="28" creationId="{252F09FA-59B0-41E4-9F79-D0EB15CBAD50}"/>
          </ac:spMkLst>
        </pc:spChg>
        <pc:spChg chg="add del">
          <ac:chgData name="Aneetha Jayaraman" userId="1a9804f2-7439-4f88-8425-ea259a389c2d" providerId="ADAL" clId="{0CF64508-498E-4B22-8421-5A0C1934C2DE}" dt="2017-12-03T04:09:17.567" v="2433" actId="26606"/>
          <ac:spMkLst>
            <pc:docMk/>
            <pc:sldMk cId="1449261985" sldId="336"/>
            <ac:spMk id="29" creationId="{765F4110-C0FC-4D61-ACD2-A7C950EAE908}"/>
          </ac:spMkLst>
        </pc:spChg>
        <pc:spChg chg="add del">
          <ac:chgData name="Aneetha Jayaraman" userId="1a9804f2-7439-4f88-8425-ea259a389c2d" providerId="ADAL" clId="{0CF64508-498E-4B22-8421-5A0C1934C2DE}" dt="2017-12-03T04:09:39.454" v="2435" actId="26606"/>
          <ac:spMkLst>
            <pc:docMk/>
            <pc:sldMk cId="1449261985" sldId="336"/>
            <ac:spMk id="32" creationId="{19D99C6D-7A48-4C44-8FC9-7D3B40F96BC8}"/>
          </ac:spMkLst>
        </pc:spChg>
        <pc:spChg chg="add del">
          <ac:chgData name="Aneetha Jayaraman" userId="1a9804f2-7439-4f88-8425-ea259a389c2d" providerId="ADAL" clId="{0CF64508-498E-4B22-8421-5A0C1934C2DE}" dt="2017-12-03T04:09:39.454" v="2435" actId="26606"/>
          <ac:spMkLst>
            <pc:docMk/>
            <pc:sldMk cId="1449261985" sldId="336"/>
            <ac:spMk id="33" creationId="{4D4B3CE1-814B-492A-975F-8415D7438DEC}"/>
          </ac:spMkLst>
        </pc:spChg>
        <pc:spChg chg="add del">
          <ac:chgData name="Aneetha Jayaraman" userId="1a9804f2-7439-4f88-8425-ea259a389c2d" providerId="ADAL" clId="{0CF64508-498E-4B22-8421-5A0C1934C2DE}" dt="2017-12-03T04:09:39.454" v="2435" actId="26606"/>
          <ac:spMkLst>
            <pc:docMk/>
            <pc:sldMk cId="1449261985" sldId="336"/>
            <ac:spMk id="34" creationId="{14F664FF-A2DF-4E50-B145-B20B85E8DB4F}"/>
          </ac:spMkLst>
        </pc:spChg>
        <pc:spChg chg="add del">
          <ac:chgData name="Aneetha Jayaraman" userId="1a9804f2-7439-4f88-8425-ea259a389c2d" providerId="ADAL" clId="{0CF64508-498E-4B22-8421-5A0C1934C2DE}" dt="2017-12-03T04:09:39.454" v="2435" actId="26606"/>
          <ac:spMkLst>
            <pc:docMk/>
            <pc:sldMk cId="1449261985" sldId="336"/>
            <ac:spMk id="35" creationId="{65E71A95-A7E8-4EE9-91DE-3D023CFC25C0}"/>
          </ac:spMkLst>
        </pc:spChg>
        <pc:spChg chg="add del">
          <ac:chgData name="Aneetha Jayaraman" userId="1a9804f2-7439-4f88-8425-ea259a389c2d" providerId="ADAL" clId="{0CF64508-498E-4B22-8421-5A0C1934C2DE}" dt="2017-12-03T04:09:39.454" v="2435" actId="26606"/>
          <ac:spMkLst>
            <pc:docMk/>
            <pc:sldMk cId="1449261985" sldId="336"/>
            <ac:spMk id="37" creationId="{4FAB0BE2-0B95-4CF4-9290-79BA27CE67B6}"/>
          </ac:spMkLst>
        </pc:spChg>
        <pc:spChg chg="add del">
          <ac:chgData name="Aneetha Jayaraman" userId="1a9804f2-7439-4f88-8425-ea259a389c2d" providerId="ADAL" clId="{0CF64508-498E-4B22-8421-5A0C1934C2DE}" dt="2017-12-03T04:12:01.711" v="2454" actId="26606"/>
          <ac:spMkLst>
            <pc:docMk/>
            <pc:sldMk cId="1449261985" sldId="336"/>
            <ac:spMk id="38" creationId="{12022B2F-C34E-42AC-A514-49AF306FA932}"/>
          </ac:spMkLst>
        </pc:spChg>
        <pc:spChg chg="add del">
          <ac:chgData name="Aneetha Jayaraman" userId="1a9804f2-7439-4f88-8425-ea259a389c2d" providerId="ADAL" clId="{0CF64508-498E-4B22-8421-5A0C1934C2DE}" dt="2017-12-03T04:09:45.472" v="2437" actId="26606"/>
          <ac:spMkLst>
            <pc:docMk/>
            <pc:sldMk cId="1449261985" sldId="336"/>
            <ac:spMk id="39" creationId="{823AC064-BC96-4F32-8AE1-B2FD38754823}"/>
          </ac:spMkLst>
        </pc:spChg>
        <pc:spChg chg="add del">
          <ac:chgData name="Aneetha Jayaraman" userId="1a9804f2-7439-4f88-8425-ea259a389c2d" providerId="ADAL" clId="{0CF64508-498E-4B22-8421-5A0C1934C2DE}" dt="2017-12-03T04:12:01.711" v="2454" actId="26606"/>
          <ac:spMkLst>
            <pc:docMk/>
            <pc:sldMk cId="1449261985" sldId="336"/>
            <ac:spMk id="42" creationId="{66D4C1A7-0A94-46CF-9056-E836CBFB7064}"/>
          </ac:spMkLst>
        </pc:spChg>
        <pc:spChg chg="add del">
          <ac:chgData name="Aneetha Jayaraman" userId="1a9804f2-7439-4f88-8425-ea259a389c2d" providerId="ADAL" clId="{0CF64508-498E-4B22-8421-5A0C1934C2DE}" dt="2017-12-03T04:12:01.711" v="2454" actId="26606"/>
          <ac:spMkLst>
            <pc:docMk/>
            <pc:sldMk cId="1449261985" sldId="336"/>
            <ac:spMk id="43" creationId="{4FB98A08-FC4C-4C6C-8CAE-410223C6DD1D}"/>
          </ac:spMkLst>
        </pc:spChg>
        <pc:spChg chg="add del">
          <ac:chgData name="Aneetha Jayaraman" userId="1a9804f2-7439-4f88-8425-ea259a389c2d" providerId="ADAL" clId="{0CF64508-498E-4B22-8421-5A0C1934C2DE}" dt="2017-12-03T04:13:17.422" v="2480" actId="26606"/>
          <ac:spMkLst>
            <pc:docMk/>
            <pc:sldMk cId="1449261985" sldId="336"/>
            <ac:spMk id="44" creationId="{19D99C6D-7A48-4C44-8FC9-7D3B40F96BC8}"/>
          </ac:spMkLst>
        </pc:spChg>
        <pc:spChg chg="add del">
          <ac:chgData name="Aneetha Jayaraman" userId="1a9804f2-7439-4f88-8425-ea259a389c2d" providerId="ADAL" clId="{0CF64508-498E-4B22-8421-5A0C1934C2DE}" dt="2017-12-03T04:13:17.422" v="2480" actId="26606"/>
          <ac:spMkLst>
            <pc:docMk/>
            <pc:sldMk cId="1449261985" sldId="336"/>
            <ac:spMk id="45" creationId="{4D4B3CE1-814B-492A-975F-8415D7438DEC}"/>
          </ac:spMkLst>
        </pc:spChg>
        <pc:spChg chg="add del">
          <ac:chgData name="Aneetha Jayaraman" userId="1a9804f2-7439-4f88-8425-ea259a389c2d" providerId="ADAL" clId="{0CF64508-498E-4B22-8421-5A0C1934C2DE}" dt="2017-12-03T04:13:17.422" v="2480" actId="26606"/>
          <ac:spMkLst>
            <pc:docMk/>
            <pc:sldMk cId="1449261985" sldId="336"/>
            <ac:spMk id="46" creationId="{14F664FF-A2DF-4E50-B145-B20B85E8DB4F}"/>
          </ac:spMkLst>
        </pc:spChg>
        <pc:spChg chg="add del">
          <ac:chgData name="Aneetha Jayaraman" userId="1a9804f2-7439-4f88-8425-ea259a389c2d" providerId="ADAL" clId="{0CF64508-498E-4B22-8421-5A0C1934C2DE}" dt="2017-12-03T04:13:17.422" v="2480" actId="26606"/>
          <ac:spMkLst>
            <pc:docMk/>
            <pc:sldMk cId="1449261985" sldId="336"/>
            <ac:spMk id="47" creationId="{65E71A95-A7E8-4EE9-91DE-3D023CFC25C0}"/>
          </ac:spMkLst>
        </pc:spChg>
        <pc:spChg chg="add del">
          <ac:chgData name="Aneetha Jayaraman" userId="1a9804f2-7439-4f88-8425-ea259a389c2d" providerId="ADAL" clId="{0CF64508-498E-4B22-8421-5A0C1934C2DE}" dt="2017-12-03T04:11:40.968" v="2453" actId="26606"/>
          <ac:spMkLst>
            <pc:docMk/>
            <pc:sldMk cId="1449261985" sldId="336"/>
            <ac:spMk id="48" creationId="{19D99C6D-7A48-4C44-8FC9-7D3B40F96BC8}"/>
          </ac:spMkLst>
        </pc:spChg>
        <pc:spChg chg="add del">
          <ac:chgData name="Aneetha Jayaraman" userId="1a9804f2-7439-4f88-8425-ea259a389c2d" providerId="ADAL" clId="{0CF64508-498E-4B22-8421-5A0C1934C2DE}" dt="2017-12-03T04:11:40.968" v="2453" actId="26606"/>
          <ac:spMkLst>
            <pc:docMk/>
            <pc:sldMk cId="1449261985" sldId="336"/>
            <ac:spMk id="50" creationId="{4D4B3CE1-814B-492A-975F-8415D7438DEC}"/>
          </ac:spMkLst>
        </pc:spChg>
        <pc:spChg chg="add del">
          <ac:chgData name="Aneetha Jayaraman" userId="1a9804f2-7439-4f88-8425-ea259a389c2d" providerId="ADAL" clId="{0CF64508-498E-4B22-8421-5A0C1934C2DE}" dt="2017-12-03T04:13:17.422" v="2480" actId="26606"/>
          <ac:spMkLst>
            <pc:docMk/>
            <pc:sldMk cId="1449261985" sldId="336"/>
            <ac:spMk id="51" creationId="{4FAB0BE2-0B95-4CF4-9290-79BA27CE67B6}"/>
          </ac:spMkLst>
        </pc:spChg>
        <pc:spChg chg="add del">
          <ac:chgData name="Aneetha Jayaraman" userId="1a9804f2-7439-4f88-8425-ea259a389c2d" providerId="ADAL" clId="{0CF64508-498E-4B22-8421-5A0C1934C2DE}" dt="2017-12-03T04:11:40.968" v="2453" actId="26606"/>
          <ac:spMkLst>
            <pc:docMk/>
            <pc:sldMk cId="1449261985" sldId="336"/>
            <ac:spMk id="52" creationId="{14F664FF-A2DF-4E50-B145-B20B85E8DB4F}"/>
          </ac:spMkLst>
        </pc:spChg>
        <pc:spChg chg="add del">
          <ac:chgData name="Aneetha Jayaraman" userId="1a9804f2-7439-4f88-8425-ea259a389c2d" providerId="ADAL" clId="{0CF64508-498E-4B22-8421-5A0C1934C2DE}" dt="2017-12-03T04:13:55.262" v="2497" actId="26606"/>
          <ac:spMkLst>
            <pc:docMk/>
            <pc:sldMk cId="1449261985" sldId="336"/>
            <ac:spMk id="53" creationId="{9D545981-1F24-46A6-8AFC-3740CC577429}"/>
          </ac:spMkLst>
        </pc:spChg>
        <pc:spChg chg="add del">
          <ac:chgData name="Aneetha Jayaraman" userId="1a9804f2-7439-4f88-8425-ea259a389c2d" providerId="ADAL" clId="{0CF64508-498E-4B22-8421-5A0C1934C2DE}" dt="2017-12-03T04:11:40.968" v="2453" actId="26606"/>
          <ac:spMkLst>
            <pc:docMk/>
            <pc:sldMk cId="1449261985" sldId="336"/>
            <ac:spMk id="54" creationId="{65E71A95-A7E8-4EE9-91DE-3D023CFC25C0}"/>
          </ac:spMkLst>
        </pc:spChg>
        <pc:spChg chg="add del">
          <ac:chgData name="Aneetha Jayaraman" userId="1a9804f2-7439-4f88-8425-ea259a389c2d" providerId="ADAL" clId="{0CF64508-498E-4B22-8421-5A0C1934C2DE}" dt="2017-12-03T04:13:55.262" v="2497" actId="26606"/>
          <ac:spMkLst>
            <pc:docMk/>
            <pc:sldMk cId="1449261985" sldId="336"/>
            <ac:spMk id="55" creationId="{252F09FA-59B0-41E4-9F79-D0EB15CBAD50}"/>
          </ac:spMkLst>
        </pc:spChg>
        <pc:spChg chg="add del">
          <ac:chgData name="Aneetha Jayaraman" userId="1a9804f2-7439-4f88-8425-ea259a389c2d" providerId="ADAL" clId="{0CF64508-498E-4B22-8421-5A0C1934C2DE}" dt="2017-12-03T04:13:55.262" v="2497" actId="26606"/>
          <ac:spMkLst>
            <pc:docMk/>
            <pc:sldMk cId="1449261985" sldId="336"/>
            <ac:spMk id="57" creationId="{12022B2F-C34E-42AC-A514-49AF306FA932}"/>
          </ac:spMkLst>
        </pc:spChg>
        <pc:spChg chg="add del">
          <ac:chgData name="Aneetha Jayaraman" userId="1a9804f2-7439-4f88-8425-ea259a389c2d" providerId="ADAL" clId="{0CF64508-498E-4B22-8421-5A0C1934C2DE}" dt="2017-12-03T04:11:40.968" v="2453" actId="26606"/>
          <ac:spMkLst>
            <pc:docMk/>
            <pc:sldMk cId="1449261985" sldId="336"/>
            <ac:spMk id="58" creationId="{4FAB0BE2-0B95-4CF4-9290-79BA27CE67B6}"/>
          </ac:spMkLst>
        </pc:spChg>
        <pc:spChg chg="add del">
          <ac:chgData name="Aneetha Jayaraman" userId="1a9804f2-7439-4f88-8425-ea259a389c2d" providerId="ADAL" clId="{0CF64508-498E-4B22-8421-5A0C1934C2DE}" dt="2017-12-03T04:13:55.262" v="2497" actId="26606"/>
          <ac:spMkLst>
            <pc:docMk/>
            <pc:sldMk cId="1449261985" sldId="336"/>
            <ac:spMk id="59" creationId="{66D4C1A7-0A94-46CF-9056-E836CBFB7064}"/>
          </ac:spMkLst>
        </pc:spChg>
        <pc:spChg chg="add del">
          <ac:chgData name="Aneetha Jayaraman" userId="1a9804f2-7439-4f88-8425-ea259a389c2d" providerId="ADAL" clId="{0CF64508-498E-4B22-8421-5A0C1934C2DE}" dt="2017-12-03T04:13:55.262" v="2497" actId="26606"/>
          <ac:spMkLst>
            <pc:docMk/>
            <pc:sldMk cId="1449261985" sldId="336"/>
            <ac:spMk id="61" creationId="{4FB98A08-FC4C-4C6C-8CAE-410223C6DD1D}"/>
          </ac:spMkLst>
        </pc:spChg>
        <pc:spChg chg="add del">
          <ac:chgData name="Aneetha Jayaraman" userId="1a9804f2-7439-4f88-8425-ea259a389c2d" providerId="ADAL" clId="{0CF64508-498E-4B22-8421-5A0C1934C2DE}" dt="2017-12-03T16:47:07.541" v="4972" actId="26606"/>
          <ac:spMkLst>
            <pc:docMk/>
            <pc:sldMk cId="1449261985" sldId="336"/>
            <ac:spMk id="66" creationId="{9D545981-1F24-46A6-8AFC-3740CC577429}"/>
          </ac:spMkLst>
        </pc:spChg>
        <pc:spChg chg="add del">
          <ac:chgData name="Aneetha Jayaraman" userId="1a9804f2-7439-4f88-8425-ea259a389c2d" providerId="ADAL" clId="{0CF64508-498E-4B22-8421-5A0C1934C2DE}" dt="2017-12-03T16:47:07.541" v="4972" actId="26606"/>
          <ac:spMkLst>
            <pc:docMk/>
            <pc:sldMk cId="1449261985" sldId="336"/>
            <ac:spMk id="68" creationId="{252F09FA-59B0-41E4-9F79-D0EB15CBAD50}"/>
          </ac:spMkLst>
        </pc:spChg>
        <pc:spChg chg="add del">
          <ac:chgData name="Aneetha Jayaraman" userId="1a9804f2-7439-4f88-8425-ea259a389c2d" providerId="ADAL" clId="{0CF64508-498E-4B22-8421-5A0C1934C2DE}" dt="2017-12-03T16:47:07.541" v="4972" actId="26606"/>
          <ac:spMkLst>
            <pc:docMk/>
            <pc:sldMk cId="1449261985" sldId="336"/>
            <ac:spMk id="70" creationId="{12022B2F-C34E-42AC-A514-49AF306FA932}"/>
          </ac:spMkLst>
        </pc:spChg>
        <pc:spChg chg="add del">
          <ac:chgData name="Aneetha Jayaraman" userId="1a9804f2-7439-4f88-8425-ea259a389c2d" providerId="ADAL" clId="{0CF64508-498E-4B22-8421-5A0C1934C2DE}" dt="2017-12-03T16:47:07.541" v="4972" actId="26606"/>
          <ac:spMkLst>
            <pc:docMk/>
            <pc:sldMk cId="1449261985" sldId="336"/>
            <ac:spMk id="72" creationId="{66D4C1A7-0A94-46CF-9056-E836CBFB7064}"/>
          </ac:spMkLst>
        </pc:spChg>
        <pc:spChg chg="add del">
          <ac:chgData name="Aneetha Jayaraman" userId="1a9804f2-7439-4f88-8425-ea259a389c2d" providerId="ADAL" clId="{0CF64508-498E-4B22-8421-5A0C1934C2DE}" dt="2017-12-03T16:47:07.541" v="4972" actId="26606"/>
          <ac:spMkLst>
            <pc:docMk/>
            <pc:sldMk cId="1449261985" sldId="336"/>
            <ac:spMk id="76" creationId="{4FB98A08-FC4C-4C6C-8CAE-410223C6DD1D}"/>
          </ac:spMkLst>
        </pc:spChg>
        <pc:spChg chg="add del">
          <ac:chgData name="Aneetha Jayaraman" userId="1a9804f2-7439-4f88-8425-ea259a389c2d" providerId="ADAL" clId="{0CF64508-498E-4B22-8421-5A0C1934C2DE}" dt="2017-12-03T18:34:47.173" v="5230" actId="1076"/>
          <ac:spMkLst>
            <pc:docMk/>
            <pc:sldMk cId="1449261985" sldId="336"/>
            <ac:spMk id="81" creationId="{9D545981-1F24-46A6-8AFC-3740CC577429}"/>
          </ac:spMkLst>
        </pc:spChg>
        <pc:spChg chg="add del">
          <ac:chgData name="Aneetha Jayaraman" userId="1a9804f2-7439-4f88-8425-ea259a389c2d" providerId="ADAL" clId="{0CF64508-498E-4B22-8421-5A0C1934C2DE}" dt="2017-12-03T18:34:47.173" v="5230" actId="1076"/>
          <ac:spMkLst>
            <pc:docMk/>
            <pc:sldMk cId="1449261985" sldId="336"/>
            <ac:spMk id="83" creationId="{252F09FA-59B0-41E4-9F79-D0EB15CBAD50}"/>
          </ac:spMkLst>
        </pc:spChg>
        <pc:spChg chg="add del">
          <ac:chgData name="Aneetha Jayaraman" userId="1a9804f2-7439-4f88-8425-ea259a389c2d" providerId="ADAL" clId="{0CF64508-498E-4B22-8421-5A0C1934C2DE}" dt="2017-12-03T18:34:47.173" v="5230" actId="1076"/>
          <ac:spMkLst>
            <pc:docMk/>
            <pc:sldMk cId="1449261985" sldId="336"/>
            <ac:spMk id="85" creationId="{12022B2F-C34E-42AC-A514-49AF306FA932}"/>
          </ac:spMkLst>
        </pc:spChg>
        <pc:spChg chg="add del">
          <ac:chgData name="Aneetha Jayaraman" userId="1a9804f2-7439-4f88-8425-ea259a389c2d" providerId="ADAL" clId="{0CF64508-498E-4B22-8421-5A0C1934C2DE}" dt="2017-12-03T18:34:47.173" v="5230" actId="1076"/>
          <ac:spMkLst>
            <pc:docMk/>
            <pc:sldMk cId="1449261985" sldId="336"/>
            <ac:spMk id="87" creationId="{66D4C1A7-0A94-46CF-9056-E836CBFB7064}"/>
          </ac:spMkLst>
        </pc:spChg>
        <pc:spChg chg="add del">
          <ac:chgData name="Aneetha Jayaraman" userId="1a9804f2-7439-4f88-8425-ea259a389c2d" providerId="ADAL" clId="{0CF64508-498E-4B22-8421-5A0C1934C2DE}" dt="2017-12-03T18:34:47.173" v="5230" actId="1076"/>
          <ac:spMkLst>
            <pc:docMk/>
            <pc:sldMk cId="1449261985" sldId="336"/>
            <ac:spMk id="91" creationId="{4FB98A08-FC4C-4C6C-8CAE-410223C6DD1D}"/>
          </ac:spMkLst>
        </pc:spChg>
        <pc:picChg chg="mod ord modCrop">
          <ac:chgData name="Aneetha Jayaraman" userId="1a9804f2-7439-4f88-8425-ea259a389c2d" providerId="ADAL" clId="{0CF64508-498E-4B22-8421-5A0C1934C2DE}" dt="2017-12-04T01:24:53.339" v="8003" actId="962"/>
          <ac:picMkLst>
            <pc:docMk/>
            <pc:sldMk cId="1449261985" sldId="336"/>
            <ac:picMk id="4" creationId="{BC44E40F-7FAE-4FAC-9AE5-11B03C49BAE7}"/>
          </ac:picMkLst>
        </pc:picChg>
        <pc:picChg chg="mod ord">
          <ac:chgData name="Aneetha Jayaraman" userId="1a9804f2-7439-4f88-8425-ea259a389c2d" providerId="ADAL" clId="{0CF64508-498E-4B22-8421-5A0C1934C2DE}" dt="2017-12-04T01:24:48.196" v="8001" actId="962"/>
          <ac:picMkLst>
            <pc:docMk/>
            <pc:sldMk cId="1449261985" sldId="336"/>
            <ac:picMk id="8" creationId="{EAB6276A-2948-4207-B0EC-CF874CC83FD7}"/>
          </ac:picMkLst>
        </pc:picChg>
        <pc:cxnChg chg="add del">
          <ac:chgData name="Aneetha Jayaraman" userId="1a9804f2-7439-4f88-8425-ea259a389c2d" providerId="ADAL" clId="{0CF64508-498E-4B22-8421-5A0C1934C2DE}" dt="2017-12-03T04:12:04.950" v="2458" actId="26606"/>
          <ac:cxnSpMkLst>
            <pc:docMk/>
            <pc:sldMk cId="1449261985" sldId="336"/>
            <ac:cxnSpMk id="16" creationId="{7E7C77BC-7138-40B1-A15B-20F57A494629}"/>
          </ac:cxnSpMkLst>
        </pc:cxnChg>
        <pc:cxnChg chg="add del">
          <ac:chgData name="Aneetha Jayaraman" userId="1a9804f2-7439-4f88-8425-ea259a389c2d" providerId="ADAL" clId="{0CF64508-498E-4B22-8421-5A0C1934C2DE}" dt="2017-12-03T04:12:04.950" v="2458" actId="26606"/>
          <ac:cxnSpMkLst>
            <pc:docMk/>
            <pc:sldMk cId="1449261985" sldId="336"/>
            <ac:cxnSpMk id="18" creationId="{DB146403-F3D6-484B-B2ED-97F9565D0370}"/>
          </ac:cxnSpMkLst>
        </pc:cxnChg>
        <pc:cxnChg chg="add del">
          <ac:chgData name="Aneetha Jayaraman" userId="1a9804f2-7439-4f88-8425-ea259a389c2d" providerId="ADAL" clId="{0CF64508-498E-4B22-8421-5A0C1934C2DE}" dt="2017-12-03T04:09:05.328" v="2429" actId="26606"/>
          <ac:cxnSpMkLst>
            <pc:docMk/>
            <pc:sldMk cId="1449261985" sldId="336"/>
            <ac:cxnSpMk id="21" creationId="{84A66149-2431-4D78-A158-60F086A12471}"/>
          </ac:cxnSpMkLst>
        </pc:cxnChg>
        <pc:cxnChg chg="add del">
          <ac:chgData name="Aneetha Jayaraman" userId="1a9804f2-7439-4f88-8425-ea259a389c2d" providerId="ADAL" clId="{0CF64508-498E-4B22-8421-5A0C1934C2DE}" dt="2017-12-03T04:09:17.567" v="2433" actId="26606"/>
          <ac:cxnSpMkLst>
            <pc:docMk/>
            <pc:sldMk cId="1449261985" sldId="336"/>
            <ac:cxnSpMk id="30" creationId="{CC94CBDB-A76C-499E-95AB-C0A049E3154E}"/>
          </ac:cxnSpMkLst>
        </pc:cxnChg>
        <pc:cxnChg chg="add del">
          <ac:chgData name="Aneetha Jayaraman" userId="1a9804f2-7439-4f88-8425-ea259a389c2d" providerId="ADAL" clId="{0CF64508-498E-4B22-8421-5A0C1934C2DE}" dt="2017-12-03T04:12:01.711" v="2454" actId="26606"/>
          <ac:cxnSpMkLst>
            <pc:docMk/>
            <pc:sldMk cId="1449261985" sldId="336"/>
            <ac:cxnSpMk id="31" creationId="{84A66149-2431-4D78-A158-60F086A12471}"/>
          </ac:cxnSpMkLst>
        </pc:cxnChg>
        <pc:cxnChg chg="add del">
          <ac:chgData name="Aneetha Jayaraman" userId="1a9804f2-7439-4f88-8425-ea259a389c2d" providerId="ADAL" clId="{0CF64508-498E-4B22-8421-5A0C1934C2DE}" dt="2017-12-03T04:09:39.454" v="2435" actId="26606"/>
          <ac:cxnSpMkLst>
            <pc:docMk/>
            <pc:sldMk cId="1449261985" sldId="336"/>
            <ac:cxnSpMk id="36" creationId="{EF0B239D-AE40-48F7-90BB-102E2390BA9C}"/>
          </ac:cxnSpMkLst>
        </pc:cxnChg>
        <pc:cxnChg chg="add del">
          <ac:chgData name="Aneetha Jayaraman" userId="1a9804f2-7439-4f88-8425-ea259a389c2d" providerId="ADAL" clId="{0CF64508-498E-4B22-8421-5A0C1934C2DE}" dt="2017-12-03T04:09:45.472" v="2437" actId="26606"/>
          <ac:cxnSpMkLst>
            <pc:docMk/>
            <pc:sldMk cId="1449261985" sldId="336"/>
            <ac:cxnSpMk id="40" creationId="{7E7C77BC-7138-40B1-A15B-20F57A494629}"/>
          </ac:cxnSpMkLst>
        </pc:cxnChg>
        <pc:cxnChg chg="add del">
          <ac:chgData name="Aneetha Jayaraman" userId="1a9804f2-7439-4f88-8425-ea259a389c2d" providerId="ADAL" clId="{0CF64508-498E-4B22-8421-5A0C1934C2DE}" dt="2017-12-03T04:09:45.472" v="2437" actId="26606"/>
          <ac:cxnSpMkLst>
            <pc:docMk/>
            <pc:sldMk cId="1449261985" sldId="336"/>
            <ac:cxnSpMk id="41" creationId="{DB146403-F3D6-484B-B2ED-97F9565D0370}"/>
          </ac:cxnSpMkLst>
        </pc:cxnChg>
        <pc:cxnChg chg="add del">
          <ac:chgData name="Aneetha Jayaraman" userId="1a9804f2-7439-4f88-8425-ea259a389c2d" providerId="ADAL" clId="{0CF64508-498E-4B22-8421-5A0C1934C2DE}" dt="2017-12-03T04:13:17.422" v="2480" actId="26606"/>
          <ac:cxnSpMkLst>
            <pc:docMk/>
            <pc:sldMk cId="1449261985" sldId="336"/>
            <ac:cxnSpMk id="49" creationId="{EF0B239D-AE40-48F7-90BB-102E2390BA9C}"/>
          </ac:cxnSpMkLst>
        </pc:cxnChg>
        <pc:cxnChg chg="add del">
          <ac:chgData name="Aneetha Jayaraman" userId="1a9804f2-7439-4f88-8425-ea259a389c2d" providerId="ADAL" clId="{0CF64508-498E-4B22-8421-5A0C1934C2DE}" dt="2017-12-03T04:11:40.968" v="2453" actId="26606"/>
          <ac:cxnSpMkLst>
            <pc:docMk/>
            <pc:sldMk cId="1449261985" sldId="336"/>
            <ac:cxnSpMk id="56" creationId="{EF0B239D-AE40-48F7-90BB-102E2390BA9C}"/>
          </ac:cxnSpMkLst>
        </pc:cxnChg>
        <pc:cxnChg chg="add del">
          <ac:chgData name="Aneetha Jayaraman" userId="1a9804f2-7439-4f88-8425-ea259a389c2d" providerId="ADAL" clId="{0CF64508-498E-4B22-8421-5A0C1934C2DE}" dt="2017-12-03T04:13:55.262" v="2497" actId="26606"/>
          <ac:cxnSpMkLst>
            <pc:docMk/>
            <pc:sldMk cId="1449261985" sldId="336"/>
            <ac:cxnSpMk id="60" creationId="{84A66149-2431-4D78-A158-60F086A12471}"/>
          </ac:cxnSpMkLst>
        </pc:cxnChg>
        <pc:cxnChg chg="add del">
          <ac:chgData name="Aneetha Jayaraman" userId="1a9804f2-7439-4f88-8425-ea259a389c2d" providerId="ADAL" clId="{0CF64508-498E-4B22-8421-5A0C1934C2DE}" dt="2017-12-03T16:47:07.541" v="4972" actId="26606"/>
          <ac:cxnSpMkLst>
            <pc:docMk/>
            <pc:sldMk cId="1449261985" sldId="336"/>
            <ac:cxnSpMk id="74" creationId="{84A66149-2431-4D78-A158-60F086A12471}"/>
          </ac:cxnSpMkLst>
        </pc:cxnChg>
        <pc:cxnChg chg="add del">
          <ac:chgData name="Aneetha Jayaraman" userId="1a9804f2-7439-4f88-8425-ea259a389c2d" providerId="ADAL" clId="{0CF64508-498E-4B22-8421-5A0C1934C2DE}" dt="2017-12-03T18:34:47.173" v="5230" actId="1076"/>
          <ac:cxnSpMkLst>
            <pc:docMk/>
            <pc:sldMk cId="1449261985" sldId="336"/>
            <ac:cxnSpMk id="89" creationId="{84A66149-2431-4D78-A158-60F086A12471}"/>
          </ac:cxnSpMkLst>
        </pc:cxnChg>
      </pc:sldChg>
      <pc:sldChg chg="modSp add del">
        <pc:chgData name="Aneetha Jayaraman" userId="1a9804f2-7439-4f88-8425-ea259a389c2d" providerId="ADAL" clId="{0CF64508-498E-4B22-8421-5A0C1934C2DE}" dt="2017-12-03T04:05:37.846" v="2356" actId="2696"/>
        <pc:sldMkLst>
          <pc:docMk/>
          <pc:sldMk cId="2881799861" sldId="337"/>
        </pc:sldMkLst>
        <pc:picChg chg="mod">
          <ac:chgData name="Aneetha Jayaraman" userId="1a9804f2-7439-4f88-8425-ea259a389c2d" providerId="ADAL" clId="{0CF64508-498E-4B22-8421-5A0C1934C2DE}" dt="2017-12-03T04:05:31.364" v="2355" actId="14826"/>
          <ac:picMkLst>
            <pc:docMk/>
            <pc:sldMk cId="2881799861" sldId="337"/>
            <ac:picMk id="4" creationId="{BC44E40F-7FAE-4FAC-9AE5-11B03C49BAE7}"/>
          </ac:picMkLst>
        </pc:picChg>
      </pc:sldChg>
      <pc:sldChg chg="addSp delSp modSp add mod setBg setClrOvrMap">
        <pc:chgData name="Aneetha Jayaraman" userId="1a9804f2-7439-4f88-8425-ea259a389c2d" providerId="ADAL" clId="{0CF64508-498E-4B22-8421-5A0C1934C2DE}" dt="2017-12-03T18:30:33.223" v="5218" actId="404"/>
        <pc:sldMkLst>
          <pc:docMk/>
          <pc:sldMk cId="4006004617" sldId="337"/>
        </pc:sldMkLst>
        <pc:spChg chg="mod">
          <ac:chgData name="Aneetha Jayaraman" userId="1a9804f2-7439-4f88-8425-ea259a389c2d" providerId="ADAL" clId="{0CF64508-498E-4B22-8421-5A0C1934C2DE}" dt="2017-12-03T18:30:21.935" v="5216" actId="404"/>
          <ac:spMkLst>
            <pc:docMk/>
            <pc:sldMk cId="4006004617" sldId="337"/>
            <ac:spMk id="2" creationId="{8E349DA2-9859-46A9-B945-922D7FFE1275}"/>
          </ac:spMkLst>
        </pc:spChg>
        <pc:spChg chg="del mod">
          <ac:chgData name="Aneetha Jayaraman" userId="1a9804f2-7439-4f88-8425-ea259a389c2d" providerId="ADAL" clId="{0CF64508-498E-4B22-8421-5A0C1934C2DE}" dt="2017-12-03T04:19:13.563" v="2512" actId="478"/>
          <ac:spMkLst>
            <pc:docMk/>
            <pc:sldMk cId="4006004617" sldId="337"/>
            <ac:spMk id="3" creationId="{82D2C07C-15DE-4CC8-80F4-49EA46775A52}"/>
          </ac:spMkLst>
        </pc:spChg>
        <pc:spChg chg="add del">
          <ac:chgData name="Aneetha Jayaraman" userId="1a9804f2-7439-4f88-8425-ea259a389c2d" providerId="ADAL" clId="{0CF64508-498E-4B22-8421-5A0C1934C2DE}" dt="2017-12-03T04:20:52.320" v="2561" actId="26606"/>
          <ac:spMkLst>
            <pc:docMk/>
            <pc:sldMk cId="4006004617" sldId="337"/>
            <ac:spMk id="7" creationId="{C66F2F30-5DC0-44A0-BFA6-E12F46ED16DA}"/>
          </ac:spMkLst>
        </pc:spChg>
        <pc:spChg chg="add del">
          <ac:chgData name="Aneetha Jayaraman" userId="1a9804f2-7439-4f88-8425-ea259a389c2d" providerId="ADAL" clId="{0CF64508-498E-4B22-8421-5A0C1934C2DE}" dt="2017-12-03T04:20:52.320" v="2561" actId="26606"/>
          <ac:spMkLst>
            <pc:docMk/>
            <pc:sldMk cId="4006004617" sldId="337"/>
            <ac:spMk id="9" creationId="{04DC2037-48A0-4F22-B9D4-8EAEBC780AB4}"/>
          </ac:spMkLst>
        </pc:spChg>
        <pc:spChg chg="add del">
          <ac:chgData name="Aneetha Jayaraman" userId="1a9804f2-7439-4f88-8425-ea259a389c2d" providerId="ADAL" clId="{0CF64508-498E-4B22-8421-5A0C1934C2DE}" dt="2017-12-03T04:20:52.320" v="2561" actId="26606"/>
          <ac:spMkLst>
            <pc:docMk/>
            <pc:sldMk cId="4006004617" sldId="337"/>
            <ac:spMk id="11" creationId="{0006CBFD-ADA0-43D1-9332-9C34CA1C76ED}"/>
          </ac:spMkLst>
        </pc:spChg>
        <pc:spChg chg="add del">
          <ac:chgData name="Aneetha Jayaraman" userId="1a9804f2-7439-4f88-8425-ea259a389c2d" providerId="ADAL" clId="{0CF64508-498E-4B22-8421-5A0C1934C2DE}" dt="2017-12-03T04:21:04.087" v="2563" actId="26606"/>
          <ac:spMkLst>
            <pc:docMk/>
            <pc:sldMk cId="4006004617" sldId="337"/>
            <ac:spMk id="12" creationId="{053FB2EE-284F-4C87-AB3D-BBF87A9FAB97}"/>
          </ac:spMkLst>
        </pc:spChg>
        <pc:spChg chg="add del">
          <ac:chgData name="Aneetha Jayaraman" userId="1a9804f2-7439-4f88-8425-ea259a389c2d" providerId="ADAL" clId="{0CF64508-498E-4B22-8421-5A0C1934C2DE}" dt="2017-12-03T04:20:52.320" v="2561" actId="26606"/>
          <ac:spMkLst>
            <pc:docMk/>
            <pc:sldMk cId="4006004617" sldId="337"/>
            <ac:spMk id="13" creationId="{85872F57-7F42-4F97-8391-DDC8D0054C03}"/>
          </ac:spMkLst>
        </pc:spChg>
        <pc:spChg chg="add del">
          <ac:chgData name="Aneetha Jayaraman" userId="1a9804f2-7439-4f88-8425-ea259a389c2d" providerId="ADAL" clId="{0CF64508-498E-4B22-8421-5A0C1934C2DE}" dt="2017-12-03T04:20:52.320" v="2561" actId="26606"/>
          <ac:spMkLst>
            <pc:docMk/>
            <pc:sldMk cId="4006004617" sldId="337"/>
            <ac:spMk id="15" creationId="{2B931666-F28F-45F3-A074-66D2272D580B}"/>
          </ac:spMkLst>
        </pc:spChg>
        <pc:spChg chg="add del">
          <ac:chgData name="Aneetha Jayaraman" userId="1a9804f2-7439-4f88-8425-ea259a389c2d" providerId="ADAL" clId="{0CF64508-498E-4B22-8421-5A0C1934C2DE}" dt="2017-12-03T05:29:34.399" v="3080" actId="26606"/>
          <ac:spMkLst>
            <pc:docMk/>
            <pc:sldMk cId="4006004617" sldId="337"/>
            <ac:spMk id="24" creationId="{559AE206-7EBA-4D33-8BC9-9D8158553F0E}"/>
          </ac:spMkLst>
        </pc:spChg>
        <pc:spChg chg="add del">
          <ac:chgData name="Aneetha Jayaraman" userId="1a9804f2-7439-4f88-8425-ea259a389c2d" providerId="ADAL" clId="{0CF64508-498E-4B22-8421-5A0C1934C2DE}" dt="2017-12-03T05:29:34.399" v="3080" actId="26606"/>
          <ac:spMkLst>
            <pc:docMk/>
            <pc:sldMk cId="4006004617" sldId="337"/>
            <ac:spMk id="28" creationId="{B672F332-AF08-46C6-94F0-77684310D7B7}"/>
          </ac:spMkLst>
        </pc:spChg>
        <pc:spChg chg="add del">
          <ac:chgData name="Aneetha Jayaraman" userId="1a9804f2-7439-4f88-8425-ea259a389c2d" providerId="ADAL" clId="{0CF64508-498E-4B22-8421-5A0C1934C2DE}" dt="2017-12-03T05:29:34.399" v="3080" actId="26606"/>
          <ac:spMkLst>
            <pc:docMk/>
            <pc:sldMk cId="4006004617" sldId="337"/>
            <ac:spMk id="30" creationId="{34244EF8-D73A-40E1-BE73-D46E6B4B04ED}"/>
          </ac:spMkLst>
        </pc:spChg>
        <pc:spChg chg="add del">
          <ac:chgData name="Aneetha Jayaraman" userId="1a9804f2-7439-4f88-8425-ea259a389c2d" providerId="ADAL" clId="{0CF64508-498E-4B22-8421-5A0C1934C2DE}" dt="2017-12-03T05:29:34.399" v="3080" actId="26606"/>
          <ac:spMkLst>
            <pc:docMk/>
            <pc:sldMk cId="4006004617" sldId="337"/>
            <ac:spMk id="32" creationId="{AB84D7E8-4ECB-42D7-ADBF-01689B0F24AE}"/>
          </ac:spMkLst>
        </pc:spChg>
        <pc:spChg chg="add del">
          <ac:chgData name="Aneetha Jayaraman" userId="1a9804f2-7439-4f88-8425-ea259a389c2d" providerId="ADAL" clId="{0CF64508-498E-4B22-8421-5A0C1934C2DE}" dt="2017-12-03T05:29:34.399" v="3080" actId="26606"/>
          <ac:spMkLst>
            <pc:docMk/>
            <pc:sldMk cId="4006004617" sldId="337"/>
            <ac:spMk id="34" creationId="{6437D937-A7F1-4011-92B4-328E5BE1B166}"/>
          </ac:spMkLst>
        </pc:spChg>
        <pc:spChg chg="add del">
          <ac:chgData name="Aneetha Jayaraman" userId="1a9804f2-7439-4f88-8425-ea259a389c2d" providerId="ADAL" clId="{0CF64508-498E-4B22-8421-5A0C1934C2DE}" dt="2017-12-03T16:46:35.036" v="4969" actId="26606"/>
          <ac:spMkLst>
            <pc:docMk/>
            <pc:sldMk cId="4006004617" sldId="337"/>
            <ac:spMk id="41" creationId="{94C3F6B3-69A5-4B7A-A963-2E854017761C}"/>
          </ac:spMkLst>
        </pc:spChg>
        <pc:spChg chg="add del">
          <ac:chgData name="Aneetha Jayaraman" userId="1a9804f2-7439-4f88-8425-ea259a389c2d" providerId="ADAL" clId="{0CF64508-498E-4B22-8421-5A0C1934C2DE}" dt="2017-12-03T18:29:45.732" v="5212" actId="478"/>
          <ac:spMkLst>
            <pc:docMk/>
            <pc:sldMk cId="4006004617" sldId="337"/>
            <ac:spMk id="46" creationId="{B83ED68E-10BE-4ADD-86BC-9E944EA5A290}"/>
          </ac:spMkLst>
        </pc:spChg>
        <pc:spChg chg="add del">
          <ac:chgData name="Aneetha Jayaraman" userId="1a9804f2-7439-4f88-8425-ea259a389c2d" providerId="ADAL" clId="{0CF64508-498E-4B22-8421-5A0C1934C2DE}" dt="2017-12-03T18:29:45.732" v="5212" actId="478"/>
          <ac:spMkLst>
            <pc:docMk/>
            <pc:sldMk cId="4006004617" sldId="337"/>
            <ac:spMk id="48" creationId="{1ADCEC2C-1761-4D19-9709-41992C2908CA}"/>
          </ac:spMkLst>
        </pc:spChg>
        <pc:grpChg chg="add del">
          <ac:chgData name="Aneetha Jayaraman" userId="1a9804f2-7439-4f88-8425-ea259a389c2d" providerId="ADAL" clId="{0CF64508-498E-4B22-8421-5A0C1934C2DE}" dt="2017-12-03T04:21:04.087" v="2563" actId="26606"/>
          <ac:grpSpMkLst>
            <pc:docMk/>
            <pc:sldMk cId="4006004617" sldId="337"/>
            <ac:grpSpMk id="17" creationId="{D2C4BFA1-2075-4901-9E24-E41D1FDD51FD}"/>
          </ac:grpSpMkLst>
        </pc:grpChg>
        <pc:picChg chg="add del">
          <ac:chgData name="Aneetha Jayaraman" userId="1a9804f2-7439-4f88-8425-ea259a389c2d" providerId="ADAL" clId="{0CF64508-498E-4B22-8421-5A0C1934C2DE}" dt="2017-12-03T04:20:48.950" v="2559" actId="26606"/>
          <ac:picMkLst>
            <pc:docMk/>
            <pc:sldMk cId="4006004617" sldId="337"/>
            <ac:picMk id="6" creationId="{5921356A-6CD7-4DD9-A076-D6350292B1C8}"/>
          </ac:picMkLst>
        </pc:picChg>
        <pc:picChg chg="add del">
          <ac:chgData name="Aneetha Jayaraman" userId="1a9804f2-7439-4f88-8425-ea259a389c2d" providerId="ADAL" clId="{0CF64508-498E-4B22-8421-5A0C1934C2DE}" dt="2017-12-03T04:20:48.950" v="2559" actId="26606"/>
          <ac:picMkLst>
            <pc:docMk/>
            <pc:sldMk cId="4006004617" sldId="337"/>
            <ac:picMk id="8" creationId="{5921356A-6CD7-4DD9-A076-D6350292B1C8}"/>
          </ac:picMkLst>
        </pc:picChg>
        <pc:picChg chg="add del mod">
          <ac:chgData name="Aneetha Jayaraman" userId="1a9804f2-7439-4f88-8425-ea259a389c2d" providerId="ADAL" clId="{0CF64508-498E-4B22-8421-5A0C1934C2DE}" dt="2017-12-03T18:29:45.732" v="5212" actId="478"/>
          <ac:picMkLst>
            <pc:docMk/>
            <pc:sldMk cId="4006004617" sldId="337"/>
            <ac:picMk id="38" creationId="{9E5CDEC5-6C32-44F4-864E-1C125875293D}"/>
          </ac:picMkLst>
        </pc:picChg>
        <pc:cxnChg chg="add del">
          <ac:chgData name="Aneetha Jayaraman" userId="1a9804f2-7439-4f88-8425-ea259a389c2d" providerId="ADAL" clId="{0CF64508-498E-4B22-8421-5A0C1934C2DE}" dt="2017-12-03T05:29:34.399" v="3080" actId="26606"/>
          <ac:cxnSpMkLst>
            <pc:docMk/>
            <pc:sldMk cId="4006004617" sldId="337"/>
            <ac:cxnSpMk id="26" creationId="{9E8E38ED-369A-44C2-B635-0BED0E48A6E8}"/>
          </ac:cxnSpMkLst>
        </pc:cxnChg>
      </pc:sldChg>
      <pc:sldChg chg="addSp delSp modSp add mod ord setBg delAnim modAnim">
        <pc:chgData name="Aneetha Jayaraman" userId="1a9804f2-7439-4f88-8425-ea259a389c2d" providerId="ADAL" clId="{0CF64508-498E-4B22-8421-5A0C1934C2DE}" dt="2017-12-04T01:25:00.847" v="8005" actId="962"/>
        <pc:sldMkLst>
          <pc:docMk/>
          <pc:sldMk cId="3513065988" sldId="338"/>
        </pc:sldMkLst>
        <pc:spChg chg="mod ord">
          <ac:chgData name="Aneetha Jayaraman" userId="1a9804f2-7439-4f88-8425-ea259a389c2d" providerId="ADAL" clId="{0CF64508-498E-4B22-8421-5A0C1934C2DE}" dt="2017-12-03T04:38:12.315" v="2761" actId="26606"/>
          <ac:spMkLst>
            <pc:docMk/>
            <pc:sldMk cId="3513065988" sldId="338"/>
            <ac:spMk id="2" creationId="{84DED2F4-A2E9-4CBD-8D6C-29141C19E8C9}"/>
          </ac:spMkLst>
        </pc:spChg>
        <pc:spChg chg="add del">
          <ac:chgData name="Aneetha Jayaraman" userId="1a9804f2-7439-4f88-8425-ea259a389c2d" providerId="ADAL" clId="{0CF64508-498E-4B22-8421-5A0C1934C2DE}" dt="2017-12-03T04:36:31.350" v="2666" actId="26606"/>
          <ac:spMkLst>
            <pc:docMk/>
            <pc:sldMk cId="3513065988" sldId="338"/>
            <ac:spMk id="9" creationId="{45BE7F43-D5F0-419A-9F2C-61BAC57C606B}"/>
          </ac:spMkLst>
        </pc:spChg>
        <pc:spChg chg="add del">
          <ac:chgData name="Aneetha Jayaraman" userId="1a9804f2-7439-4f88-8425-ea259a389c2d" providerId="ADAL" clId="{0CF64508-498E-4B22-8421-5A0C1934C2DE}" dt="2017-12-03T04:38:12.315" v="2761" actId="26606"/>
          <ac:spMkLst>
            <pc:docMk/>
            <pc:sldMk cId="3513065988" sldId="338"/>
            <ac:spMk id="12" creationId="{87CC2527-562A-4F69-B487-4371E5B243E7}"/>
          </ac:spMkLst>
        </pc:spChg>
        <pc:spChg chg="add del">
          <ac:chgData name="Aneetha Jayaraman" userId="1a9804f2-7439-4f88-8425-ea259a389c2d" providerId="ADAL" clId="{0CF64508-498E-4B22-8421-5A0C1934C2DE}" dt="2017-12-03T04:56:15.787" v="2817" actId="26606"/>
          <ac:spMkLst>
            <pc:docMk/>
            <pc:sldMk cId="3513065988" sldId="338"/>
            <ac:spMk id="17" creationId="{047C8CCB-F95D-4249-92DD-651249D3535A}"/>
          </ac:spMkLst>
        </pc:spChg>
        <pc:spChg chg="add del">
          <ac:chgData name="Aneetha Jayaraman" userId="1a9804f2-7439-4f88-8425-ea259a389c2d" providerId="ADAL" clId="{0CF64508-498E-4B22-8421-5A0C1934C2DE}" dt="2017-12-03T16:48:31.765" v="4986" actId="26606"/>
          <ac:spMkLst>
            <pc:docMk/>
            <pc:sldMk cId="3513065988" sldId="338"/>
            <ac:spMk id="22" creationId="{047C8CCB-F95D-4249-92DD-651249D3535A}"/>
          </ac:spMkLst>
        </pc:spChg>
        <pc:spChg chg="add del">
          <ac:chgData name="Aneetha Jayaraman" userId="1a9804f2-7439-4f88-8425-ea259a389c2d" providerId="ADAL" clId="{0CF64508-498E-4B22-8421-5A0C1934C2DE}" dt="2017-12-03T18:40:21.772" v="5249" actId="404"/>
          <ac:spMkLst>
            <pc:docMk/>
            <pc:sldMk cId="3513065988" sldId="338"/>
            <ac:spMk id="27" creationId="{047C8CCB-F95D-4249-92DD-651249D3535A}"/>
          </ac:spMkLst>
        </pc:spChg>
        <pc:picChg chg="add del mod">
          <ac:chgData name="Aneetha Jayaraman" userId="1a9804f2-7439-4f88-8425-ea259a389c2d" providerId="ADAL" clId="{0CF64508-498E-4B22-8421-5A0C1934C2DE}" dt="2017-12-03T04:35:47.128" v="2659" actId="478"/>
          <ac:picMkLst>
            <pc:docMk/>
            <pc:sldMk cId="3513065988" sldId="338"/>
            <ac:picMk id="3" creationId="{9EB2C4D2-49BF-47E0-B3D8-C44E44C38BA2}"/>
          </ac:picMkLst>
        </pc:picChg>
        <pc:picChg chg="add mod">
          <ac:chgData name="Aneetha Jayaraman" userId="1a9804f2-7439-4f88-8425-ea259a389c2d" providerId="ADAL" clId="{0CF64508-498E-4B22-8421-5A0C1934C2DE}" dt="2017-12-04T01:25:00.847" v="8005" actId="962"/>
          <ac:picMkLst>
            <pc:docMk/>
            <pc:sldMk cId="3513065988" sldId="338"/>
            <ac:picMk id="4" creationId="{9B1F9AC6-699F-48A7-9E50-6A3E823EAF82}"/>
          </ac:picMkLst>
        </pc:picChg>
        <pc:cxnChg chg="add del">
          <ac:chgData name="Aneetha Jayaraman" userId="1a9804f2-7439-4f88-8425-ea259a389c2d" providerId="ADAL" clId="{0CF64508-498E-4B22-8421-5A0C1934C2DE}" dt="2017-12-03T04:38:12.315" v="2761" actId="26606"/>
          <ac:cxnSpMkLst>
            <pc:docMk/>
            <pc:sldMk cId="3513065988" sldId="338"/>
            <ac:cxnSpMk id="11" creationId="{BCDAEC91-5BCE-4B55-9CC0-43EF94CB734B}"/>
          </ac:cxnSpMkLst>
        </pc:cxnChg>
      </pc:sldChg>
      <pc:sldChg chg="addSp delSp modSp add mod setBg">
        <pc:chgData name="Aneetha Jayaraman" userId="1a9804f2-7439-4f88-8425-ea259a389c2d" providerId="ADAL" clId="{0CF64508-498E-4B22-8421-5A0C1934C2DE}" dt="2017-12-04T01:24:42.801" v="7999" actId="962"/>
        <pc:sldMkLst>
          <pc:docMk/>
          <pc:sldMk cId="43760858" sldId="339"/>
        </pc:sldMkLst>
        <pc:spChg chg="mod ord">
          <ac:chgData name="Aneetha Jayaraman" userId="1a9804f2-7439-4f88-8425-ea259a389c2d" providerId="ADAL" clId="{0CF64508-498E-4B22-8421-5A0C1934C2DE}" dt="2017-12-03T18:34:05.981" v="5229" actId="1076"/>
          <ac:spMkLst>
            <pc:docMk/>
            <pc:sldMk cId="43760858" sldId="339"/>
            <ac:spMk id="2" creationId="{DD542862-3000-44DB-A413-4A85CF84981A}"/>
          </ac:spMkLst>
        </pc:spChg>
        <pc:spChg chg="del mod">
          <ac:chgData name="Aneetha Jayaraman" userId="1a9804f2-7439-4f88-8425-ea259a389c2d" providerId="ADAL" clId="{0CF64508-498E-4B22-8421-5A0C1934C2DE}" dt="2017-12-03T04:24:51.646" v="2642" actId="478"/>
          <ac:spMkLst>
            <pc:docMk/>
            <pc:sldMk cId="43760858" sldId="339"/>
            <ac:spMk id="3" creationId="{C8C78825-65E6-448D-AF9A-3D9536408C10}"/>
          </ac:spMkLst>
        </pc:spChg>
        <pc:spChg chg="add del">
          <ac:chgData name="Aneetha Jayaraman" userId="1a9804f2-7439-4f88-8425-ea259a389c2d" providerId="ADAL" clId="{0CF64508-498E-4B22-8421-5A0C1934C2DE}" dt="2017-12-03T18:33:37.522" v="5225" actId="478"/>
          <ac:spMkLst>
            <pc:docMk/>
            <pc:sldMk cId="43760858" sldId="339"/>
            <ac:spMk id="8" creationId="{E63D4F59-EE84-446D-B389-6006A260584F}"/>
          </ac:spMkLst>
        </pc:spChg>
        <pc:spChg chg="add del">
          <ac:chgData name="Aneetha Jayaraman" userId="1a9804f2-7439-4f88-8425-ea259a389c2d" providerId="ADAL" clId="{0CF64508-498E-4B22-8421-5A0C1934C2DE}" dt="2017-12-03T16:46:58.210" v="4970" actId="26606"/>
          <ac:spMkLst>
            <pc:docMk/>
            <pc:sldMk cId="43760858" sldId="339"/>
            <ac:spMk id="10" creationId="{AB45A142-4255-493C-8284-5D566C121B10}"/>
          </ac:spMkLst>
        </pc:spChg>
        <pc:spChg chg="add del">
          <ac:chgData name="Aneetha Jayaraman" userId="1a9804f2-7439-4f88-8425-ea259a389c2d" providerId="ADAL" clId="{0CF64508-498E-4B22-8421-5A0C1934C2DE}" dt="2017-12-03T18:31:39.460" v="5223" actId="1076"/>
          <ac:spMkLst>
            <pc:docMk/>
            <pc:sldMk cId="43760858" sldId="339"/>
            <ac:spMk id="17" creationId="{AB45A142-4255-493C-8284-5D566C121B10}"/>
          </ac:spMkLst>
        </pc:spChg>
        <pc:picChg chg="add mod modCrop">
          <ac:chgData name="Aneetha Jayaraman" userId="1a9804f2-7439-4f88-8425-ea259a389c2d" providerId="ADAL" clId="{0CF64508-498E-4B22-8421-5A0C1934C2DE}" dt="2017-12-04T01:24:42.801" v="7999" actId="962"/>
          <ac:picMkLst>
            <pc:docMk/>
            <pc:sldMk cId="43760858" sldId="339"/>
            <ac:picMk id="5" creationId="{5AA56184-EBF9-4D87-B973-B1C1F24A62B7}"/>
          </ac:picMkLst>
        </pc:picChg>
        <pc:cxnChg chg="add del">
          <ac:chgData name="Aneetha Jayaraman" userId="1a9804f2-7439-4f88-8425-ea259a389c2d" providerId="ADAL" clId="{0CF64508-498E-4B22-8421-5A0C1934C2DE}" dt="2017-12-03T18:33:37.522" v="5225" actId="478"/>
          <ac:cxnSpMkLst>
            <pc:docMk/>
            <pc:sldMk cId="43760858" sldId="339"/>
            <ac:cxnSpMk id="9" creationId="{45D1198A-DB94-41E6-8BF6-117194699DE6}"/>
          </ac:cxnSpMkLst>
        </pc:cxnChg>
        <pc:cxnChg chg="add del">
          <ac:chgData name="Aneetha Jayaraman" userId="1a9804f2-7439-4f88-8425-ea259a389c2d" providerId="ADAL" clId="{0CF64508-498E-4B22-8421-5A0C1934C2DE}" dt="2017-12-03T16:46:58.210" v="4970" actId="26606"/>
          <ac:cxnSpMkLst>
            <pc:docMk/>
            <pc:sldMk cId="43760858" sldId="339"/>
            <ac:cxnSpMk id="12" creationId="{38FB9660-F42F-4313-BBC4-47C007FE484C}"/>
          </ac:cxnSpMkLst>
        </pc:cxnChg>
        <pc:cxnChg chg="add del">
          <ac:chgData name="Aneetha Jayaraman" userId="1a9804f2-7439-4f88-8425-ea259a389c2d" providerId="ADAL" clId="{0CF64508-498E-4B22-8421-5A0C1934C2DE}" dt="2017-12-03T18:31:39.460" v="5223" actId="1076"/>
          <ac:cxnSpMkLst>
            <pc:docMk/>
            <pc:sldMk cId="43760858" sldId="339"/>
            <ac:cxnSpMk id="19" creationId="{38FB9660-F42F-4313-BBC4-47C007FE484C}"/>
          </ac:cxnSpMkLst>
        </pc:cxnChg>
      </pc:sldChg>
      <pc:sldChg chg="addSp delSp modSp add mod ord setBg">
        <pc:chgData name="Aneetha Jayaraman" userId="1a9804f2-7439-4f88-8425-ea259a389c2d" providerId="ADAL" clId="{0CF64508-498E-4B22-8421-5A0C1934C2DE}" dt="2017-12-03T18:39:11.202" v="5246" actId="404"/>
        <pc:sldMkLst>
          <pc:docMk/>
          <pc:sldMk cId="2847367303" sldId="340"/>
        </pc:sldMkLst>
        <pc:spChg chg="mod ord">
          <ac:chgData name="Aneetha Jayaraman" userId="1a9804f2-7439-4f88-8425-ea259a389c2d" providerId="ADAL" clId="{0CF64508-498E-4B22-8421-5A0C1934C2DE}" dt="2017-12-03T16:48:15.113" v="4985" actId="20577"/>
          <ac:spMkLst>
            <pc:docMk/>
            <pc:sldMk cId="2847367303" sldId="340"/>
            <ac:spMk id="2" creationId="{30F8937E-0956-4734-A355-12FE8D3EAD12}"/>
          </ac:spMkLst>
        </pc:spChg>
        <pc:spChg chg="del mod">
          <ac:chgData name="Aneetha Jayaraman" userId="1a9804f2-7439-4f88-8425-ea259a389c2d" providerId="ADAL" clId="{0CF64508-498E-4B22-8421-5A0C1934C2DE}" dt="2017-12-03T04:49:50.186" v="2799" actId="478"/>
          <ac:spMkLst>
            <pc:docMk/>
            <pc:sldMk cId="2847367303" sldId="340"/>
            <ac:spMk id="3" creationId="{5D03BBB0-CAB6-4E60-A3F7-A11B63D8A388}"/>
          </ac:spMkLst>
        </pc:spChg>
        <pc:spChg chg="add del">
          <ac:chgData name="Aneetha Jayaraman" userId="1a9804f2-7439-4f88-8425-ea259a389c2d" providerId="ADAL" clId="{0CF64508-498E-4B22-8421-5A0C1934C2DE}" dt="2017-12-03T04:52:59.976" v="2810" actId="26606"/>
          <ac:spMkLst>
            <pc:docMk/>
            <pc:sldMk cId="2847367303" sldId="340"/>
            <ac:spMk id="11" creationId="{765F4110-C0FC-4D61-ACD2-A7C950EAE908}"/>
          </ac:spMkLst>
        </pc:spChg>
        <pc:spChg chg="add del">
          <ac:chgData name="Aneetha Jayaraman" userId="1a9804f2-7439-4f88-8425-ea259a389c2d" providerId="ADAL" clId="{0CF64508-498E-4B22-8421-5A0C1934C2DE}" dt="2017-12-03T05:05:54.173" v="2860" actId="26606"/>
          <ac:spMkLst>
            <pc:docMk/>
            <pc:sldMk cId="2847367303" sldId="340"/>
            <ac:spMk id="16" creationId="{823AC064-BC96-4F32-8AE1-B2FD38754823}"/>
          </ac:spMkLst>
        </pc:spChg>
        <pc:spChg chg="add del">
          <ac:chgData name="Aneetha Jayaraman" userId="1a9804f2-7439-4f88-8425-ea259a389c2d" providerId="ADAL" clId="{0CF64508-498E-4B22-8421-5A0C1934C2DE}" dt="2017-12-03T05:05:54.159" v="2859" actId="26606"/>
          <ac:spMkLst>
            <pc:docMk/>
            <pc:sldMk cId="2847367303" sldId="340"/>
            <ac:spMk id="19" creationId="{C15229F3-7A2E-4558-98FE-7A5F69409DCE}"/>
          </ac:spMkLst>
        </pc:spChg>
        <pc:spChg chg="add del">
          <ac:chgData name="Aneetha Jayaraman" userId="1a9804f2-7439-4f88-8425-ea259a389c2d" providerId="ADAL" clId="{0CF64508-498E-4B22-8421-5A0C1934C2DE}" dt="2017-12-03T05:05:54.159" v="2859" actId="26606"/>
          <ac:spMkLst>
            <pc:docMk/>
            <pc:sldMk cId="2847367303" sldId="340"/>
            <ac:spMk id="20" creationId="{41F18803-BE79-4916-AE6B-5DE238B367F0}"/>
          </ac:spMkLst>
        </pc:spChg>
        <pc:spChg chg="add del">
          <ac:chgData name="Aneetha Jayaraman" userId="1a9804f2-7439-4f88-8425-ea259a389c2d" providerId="ADAL" clId="{0CF64508-498E-4B22-8421-5A0C1934C2DE}" dt="2017-12-03T05:03:43.807" v="2847" actId="26606"/>
          <ac:spMkLst>
            <pc:docMk/>
            <pc:sldMk cId="2847367303" sldId="340"/>
            <ac:spMk id="22" creationId="{C15229F3-7A2E-4558-98FE-7A5F69409DCE}"/>
          </ac:spMkLst>
        </pc:spChg>
        <pc:spChg chg="add del">
          <ac:chgData name="Aneetha Jayaraman" userId="1a9804f2-7439-4f88-8425-ea259a389c2d" providerId="ADAL" clId="{0CF64508-498E-4B22-8421-5A0C1934C2DE}" dt="2017-12-03T16:47:43.713" v="4976" actId="26606"/>
          <ac:spMkLst>
            <pc:docMk/>
            <pc:sldMk cId="2847367303" sldId="340"/>
            <ac:spMk id="23" creationId="{07BA6415-1CCB-4FE4-8D1D-DE0505D993E0}"/>
          </ac:spMkLst>
        </pc:spChg>
        <pc:spChg chg="add del">
          <ac:chgData name="Aneetha Jayaraman" userId="1a9804f2-7439-4f88-8425-ea259a389c2d" providerId="ADAL" clId="{0CF64508-498E-4B22-8421-5A0C1934C2DE}" dt="2017-12-03T05:03:43.807" v="2847" actId="26606"/>
          <ac:spMkLst>
            <pc:docMk/>
            <pc:sldMk cId="2847367303" sldId="340"/>
            <ac:spMk id="24" creationId="{41F18803-BE79-4916-AE6B-5DE238B367F0}"/>
          </ac:spMkLst>
        </pc:spChg>
        <pc:spChg chg="add del">
          <ac:chgData name="Aneetha Jayaraman" userId="1a9804f2-7439-4f88-8425-ea259a389c2d" providerId="ADAL" clId="{0CF64508-498E-4B22-8421-5A0C1934C2DE}" dt="2017-12-03T16:47:43.713" v="4976" actId="26606"/>
          <ac:spMkLst>
            <pc:docMk/>
            <pc:sldMk cId="2847367303" sldId="340"/>
            <ac:spMk id="25" creationId="{B5128750-6DE7-4BD7-B6DD-399E90474D1E}"/>
          </ac:spMkLst>
        </pc:spChg>
        <pc:spChg chg="add del">
          <ac:chgData name="Aneetha Jayaraman" userId="1a9804f2-7439-4f88-8425-ea259a389c2d" providerId="ADAL" clId="{0CF64508-498E-4B22-8421-5A0C1934C2DE}" dt="2017-12-03T05:05:28.799" v="2857" actId="26606"/>
          <ac:spMkLst>
            <pc:docMk/>
            <pc:sldMk cId="2847367303" sldId="340"/>
            <ac:spMk id="26" creationId="{765F4110-C0FC-4D61-ACD2-A7C950EAE908}"/>
          </ac:spMkLst>
        </pc:spChg>
        <pc:spChg chg="add del">
          <ac:chgData name="Aneetha Jayaraman" userId="1a9804f2-7439-4f88-8425-ea259a389c2d" providerId="ADAL" clId="{0CF64508-498E-4B22-8421-5A0C1934C2DE}" dt="2017-12-03T16:47:43.713" v="4976" actId="26606"/>
          <ac:spMkLst>
            <pc:docMk/>
            <pc:sldMk cId="2847367303" sldId="340"/>
            <ac:spMk id="28" creationId="{CA1B373B-0DE9-4AE4-A839-26F801A34087}"/>
          </ac:spMkLst>
        </pc:spChg>
        <pc:spChg chg="add del">
          <ac:chgData name="Aneetha Jayaraman" userId="1a9804f2-7439-4f88-8425-ea259a389c2d" providerId="ADAL" clId="{0CF64508-498E-4B22-8421-5A0C1934C2DE}" dt="2017-12-03T18:38:49.031" v="5243" actId="404"/>
          <ac:spMkLst>
            <pc:docMk/>
            <pc:sldMk cId="2847367303" sldId="340"/>
            <ac:spMk id="30" creationId="{07BA6415-1CCB-4FE4-8D1D-DE0505D993E0}"/>
          </ac:spMkLst>
        </pc:spChg>
        <pc:spChg chg="add del">
          <ac:chgData name="Aneetha Jayaraman" userId="1a9804f2-7439-4f88-8425-ea259a389c2d" providerId="ADAL" clId="{0CF64508-498E-4B22-8421-5A0C1934C2DE}" dt="2017-12-03T18:38:49.031" v="5243" actId="404"/>
          <ac:spMkLst>
            <pc:docMk/>
            <pc:sldMk cId="2847367303" sldId="340"/>
            <ac:spMk id="31" creationId="{B5128750-6DE7-4BD7-B6DD-399E90474D1E}"/>
          </ac:spMkLst>
        </pc:spChg>
        <pc:spChg chg="add del">
          <ac:chgData name="Aneetha Jayaraman" userId="1a9804f2-7439-4f88-8425-ea259a389c2d" providerId="ADAL" clId="{0CF64508-498E-4B22-8421-5A0C1934C2DE}" dt="2017-12-03T05:04:53.812" v="2852" actId="26606"/>
          <ac:spMkLst>
            <pc:docMk/>
            <pc:sldMk cId="2847367303" sldId="340"/>
            <ac:spMk id="32" creationId="{19D99C6D-7A48-4C44-8FC9-7D3B40F96BC8}"/>
          </ac:spMkLst>
        </pc:spChg>
        <pc:spChg chg="add del">
          <ac:chgData name="Aneetha Jayaraman" userId="1a9804f2-7439-4f88-8425-ea259a389c2d" providerId="ADAL" clId="{0CF64508-498E-4B22-8421-5A0C1934C2DE}" dt="2017-12-03T05:07:12.192" v="2864" actId="26606"/>
          <ac:spMkLst>
            <pc:docMk/>
            <pc:sldMk cId="2847367303" sldId="340"/>
            <ac:spMk id="33" creationId="{C15229F3-7A2E-4558-98FE-7A5F69409DCE}"/>
          </ac:spMkLst>
        </pc:spChg>
        <pc:spChg chg="add del">
          <ac:chgData name="Aneetha Jayaraman" userId="1a9804f2-7439-4f88-8425-ea259a389c2d" providerId="ADAL" clId="{0CF64508-498E-4B22-8421-5A0C1934C2DE}" dt="2017-12-03T05:04:53.812" v="2852" actId="26606"/>
          <ac:spMkLst>
            <pc:docMk/>
            <pc:sldMk cId="2847367303" sldId="340"/>
            <ac:spMk id="34" creationId="{4D4B3CE1-814B-492A-975F-8415D7438DEC}"/>
          </ac:spMkLst>
        </pc:spChg>
        <pc:spChg chg="add del">
          <ac:chgData name="Aneetha Jayaraman" userId="1a9804f2-7439-4f88-8425-ea259a389c2d" providerId="ADAL" clId="{0CF64508-498E-4B22-8421-5A0C1934C2DE}" dt="2017-12-03T05:07:12.192" v="2864" actId="26606"/>
          <ac:spMkLst>
            <pc:docMk/>
            <pc:sldMk cId="2847367303" sldId="340"/>
            <ac:spMk id="35" creationId="{41F18803-BE79-4916-AE6B-5DE238B367F0}"/>
          </ac:spMkLst>
        </pc:spChg>
        <pc:spChg chg="add del">
          <ac:chgData name="Aneetha Jayaraman" userId="1a9804f2-7439-4f88-8425-ea259a389c2d" providerId="ADAL" clId="{0CF64508-498E-4B22-8421-5A0C1934C2DE}" dt="2017-12-03T05:04:53.812" v="2852" actId="26606"/>
          <ac:spMkLst>
            <pc:docMk/>
            <pc:sldMk cId="2847367303" sldId="340"/>
            <ac:spMk id="36" creationId="{14F664FF-A2DF-4E50-B145-B20B85E8DB4F}"/>
          </ac:spMkLst>
        </pc:spChg>
        <pc:spChg chg="add del">
          <ac:chgData name="Aneetha Jayaraman" userId="1a9804f2-7439-4f88-8425-ea259a389c2d" providerId="ADAL" clId="{0CF64508-498E-4B22-8421-5A0C1934C2DE}" dt="2017-12-03T18:38:49.031" v="5243" actId="404"/>
          <ac:spMkLst>
            <pc:docMk/>
            <pc:sldMk cId="2847367303" sldId="340"/>
            <ac:spMk id="37" creationId="{CA1B373B-0DE9-4AE4-A839-26F801A34087}"/>
          </ac:spMkLst>
        </pc:spChg>
        <pc:spChg chg="add del">
          <ac:chgData name="Aneetha Jayaraman" userId="1a9804f2-7439-4f88-8425-ea259a389c2d" providerId="ADAL" clId="{0CF64508-498E-4B22-8421-5A0C1934C2DE}" dt="2017-12-03T05:04:53.812" v="2852" actId="26606"/>
          <ac:spMkLst>
            <pc:docMk/>
            <pc:sldMk cId="2847367303" sldId="340"/>
            <ac:spMk id="38" creationId="{65E71A95-A7E8-4EE9-91DE-3D023CFC25C0}"/>
          </ac:spMkLst>
        </pc:spChg>
        <pc:spChg chg="add del">
          <ac:chgData name="Aneetha Jayaraman" userId="1a9804f2-7439-4f88-8425-ea259a389c2d" providerId="ADAL" clId="{0CF64508-498E-4B22-8421-5A0C1934C2DE}" dt="2017-12-03T05:04:53.812" v="2852" actId="26606"/>
          <ac:spMkLst>
            <pc:docMk/>
            <pc:sldMk cId="2847367303" sldId="340"/>
            <ac:spMk id="42" creationId="{4FAB0BE2-0B95-4CF4-9290-79BA27CE67B6}"/>
          </ac:spMkLst>
        </pc:spChg>
        <pc:spChg chg="add del">
          <ac:chgData name="Aneetha Jayaraman" userId="1a9804f2-7439-4f88-8425-ea259a389c2d" providerId="ADAL" clId="{0CF64508-498E-4B22-8421-5A0C1934C2DE}" dt="2017-12-03T05:05:20.340" v="2854" actId="26606"/>
          <ac:spMkLst>
            <pc:docMk/>
            <pc:sldMk cId="2847367303" sldId="340"/>
            <ac:spMk id="44" creationId="{F6429F11-64E2-4420-9B0C-F3F81BF0D15B}"/>
          </ac:spMkLst>
        </pc:spChg>
        <pc:spChg chg="add del">
          <ac:chgData name="Aneetha Jayaraman" userId="1a9804f2-7439-4f88-8425-ea259a389c2d" providerId="ADAL" clId="{0CF64508-498E-4B22-8421-5A0C1934C2DE}" dt="2017-12-03T05:05:20.340" v="2854" actId="26606"/>
          <ac:spMkLst>
            <pc:docMk/>
            <pc:sldMk cId="2847367303" sldId="340"/>
            <ac:spMk id="45" creationId="{62785A07-F203-435E-8E76-BB97680C2FCA}"/>
          </ac:spMkLst>
        </pc:spChg>
        <pc:spChg chg="add del">
          <ac:chgData name="Aneetha Jayaraman" userId="1a9804f2-7439-4f88-8425-ea259a389c2d" providerId="ADAL" clId="{0CF64508-498E-4B22-8421-5A0C1934C2DE}" dt="2017-12-03T05:05:27.864" v="2856" actId="26606"/>
          <ac:spMkLst>
            <pc:docMk/>
            <pc:sldMk cId="2847367303" sldId="340"/>
            <ac:spMk id="47" creationId="{66BCEC1B-9617-4EF1-9B03-4BD43D100B8A}"/>
          </ac:spMkLst>
        </pc:spChg>
        <pc:spChg chg="add del">
          <ac:chgData name="Aneetha Jayaraman" userId="1a9804f2-7439-4f88-8425-ea259a389c2d" providerId="ADAL" clId="{0CF64508-498E-4B22-8421-5A0C1934C2DE}" dt="2017-12-03T05:05:27.864" v="2856" actId="26606"/>
          <ac:spMkLst>
            <pc:docMk/>
            <pc:sldMk cId="2847367303" sldId="340"/>
            <ac:spMk id="48" creationId="{CCBFD80B-276C-4775-A363-20693A7CF95E}"/>
          </ac:spMkLst>
        </pc:spChg>
        <pc:picChg chg="add del mod">
          <ac:chgData name="Aneetha Jayaraman" userId="1a9804f2-7439-4f88-8425-ea259a389c2d" providerId="ADAL" clId="{0CF64508-498E-4B22-8421-5A0C1934C2DE}" dt="2017-12-03T04:50:49.827" v="2803" actId="478"/>
          <ac:picMkLst>
            <pc:docMk/>
            <pc:sldMk cId="2847367303" sldId="340"/>
            <ac:picMk id="4" creationId="{62260F23-0FE1-4B4B-B175-947D6EAAB452}"/>
          </ac:picMkLst>
        </pc:picChg>
        <pc:picChg chg="add mod ord">
          <ac:chgData name="Aneetha Jayaraman" userId="1a9804f2-7439-4f88-8425-ea259a389c2d" providerId="ADAL" clId="{0CF64508-498E-4B22-8421-5A0C1934C2DE}" dt="2017-12-03T16:48:10.410" v="4979" actId="1076"/>
          <ac:picMkLst>
            <pc:docMk/>
            <pc:sldMk cId="2847367303" sldId="340"/>
            <ac:picMk id="5" creationId="{3BC03FBF-B4A5-4C2C-95D5-445A4305D625}"/>
          </ac:picMkLst>
        </pc:picChg>
        <pc:picChg chg="add mod ord">
          <ac:chgData name="Aneetha Jayaraman" userId="1a9804f2-7439-4f88-8425-ea259a389c2d" providerId="ADAL" clId="{0CF64508-498E-4B22-8421-5A0C1934C2DE}" dt="2017-12-03T16:48:01.235" v="4978" actId="1076"/>
          <ac:picMkLst>
            <pc:docMk/>
            <pc:sldMk cId="2847367303" sldId="340"/>
            <ac:picMk id="6" creationId="{7CEE8C8E-E6C3-418F-AE1C-037F6C9B9EEA}"/>
          </ac:picMkLst>
        </pc:picChg>
        <pc:cxnChg chg="add del">
          <ac:chgData name="Aneetha Jayaraman" userId="1a9804f2-7439-4f88-8425-ea259a389c2d" providerId="ADAL" clId="{0CF64508-498E-4B22-8421-5A0C1934C2DE}" dt="2017-12-03T04:52:59.976" v="2810" actId="26606"/>
          <ac:cxnSpMkLst>
            <pc:docMk/>
            <pc:sldMk cId="2847367303" sldId="340"/>
            <ac:cxnSpMk id="13" creationId="{CC94CBDB-A76C-499E-95AB-C0A049E3154E}"/>
          </ac:cxnSpMkLst>
        </pc:cxnChg>
        <pc:cxnChg chg="add del">
          <ac:chgData name="Aneetha Jayaraman" userId="1a9804f2-7439-4f88-8425-ea259a389c2d" providerId="ADAL" clId="{0CF64508-498E-4B22-8421-5A0C1934C2DE}" dt="2017-12-03T05:05:54.173" v="2860" actId="26606"/>
          <ac:cxnSpMkLst>
            <pc:docMk/>
            <pc:sldMk cId="2847367303" sldId="340"/>
            <ac:cxnSpMk id="15" creationId="{DB146403-F3D6-484B-B2ED-97F9565D0370}"/>
          </ac:cxnSpMkLst>
        </pc:cxnChg>
        <pc:cxnChg chg="add del">
          <ac:chgData name="Aneetha Jayaraman" userId="1a9804f2-7439-4f88-8425-ea259a389c2d" providerId="ADAL" clId="{0CF64508-498E-4B22-8421-5A0C1934C2DE}" dt="2017-12-03T05:05:54.173" v="2860" actId="26606"/>
          <ac:cxnSpMkLst>
            <pc:docMk/>
            <pc:sldMk cId="2847367303" sldId="340"/>
            <ac:cxnSpMk id="17" creationId="{7E7C77BC-7138-40B1-A15B-20F57A494629}"/>
          </ac:cxnSpMkLst>
        </pc:cxnChg>
        <pc:cxnChg chg="add del">
          <ac:chgData name="Aneetha Jayaraman" userId="1a9804f2-7439-4f88-8425-ea259a389c2d" providerId="ADAL" clId="{0CF64508-498E-4B22-8421-5A0C1934C2DE}" dt="2017-12-03T05:05:28.799" v="2857" actId="26606"/>
          <ac:cxnSpMkLst>
            <pc:docMk/>
            <pc:sldMk cId="2847367303" sldId="340"/>
            <ac:cxnSpMk id="27" creationId="{CC94CBDB-A76C-499E-95AB-C0A049E3154E}"/>
          </ac:cxnSpMkLst>
        </pc:cxnChg>
        <pc:cxnChg chg="add del">
          <ac:chgData name="Aneetha Jayaraman" userId="1a9804f2-7439-4f88-8425-ea259a389c2d" providerId="ADAL" clId="{0CF64508-498E-4B22-8421-5A0C1934C2DE}" dt="2017-12-03T05:04:53.812" v="2852" actId="26606"/>
          <ac:cxnSpMkLst>
            <pc:docMk/>
            <pc:sldMk cId="2847367303" sldId="340"/>
            <ac:cxnSpMk id="40" creationId="{EF0B239D-AE40-48F7-90BB-102E2390BA9C}"/>
          </ac:cxnSpMkLst>
        </pc:cxnChg>
      </pc:sldChg>
      <pc:sldChg chg="addSp delSp modSp add mod setBg">
        <pc:chgData name="Aneetha Jayaraman" userId="1a9804f2-7439-4f88-8425-ea259a389c2d" providerId="ADAL" clId="{0CF64508-498E-4B22-8421-5A0C1934C2DE}" dt="2017-12-04T01:25:11.897" v="8009" actId="962"/>
        <pc:sldMkLst>
          <pc:docMk/>
          <pc:sldMk cId="1266420074" sldId="341"/>
        </pc:sldMkLst>
        <pc:spChg chg="mod ord">
          <ac:chgData name="Aneetha Jayaraman" userId="1a9804f2-7439-4f88-8425-ea259a389c2d" providerId="ADAL" clId="{0CF64508-498E-4B22-8421-5A0C1934C2DE}" dt="2017-12-03T18:47:30.167" v="5273" actId="404"/>
          <ac:spMkLst>
            <pc:docMk/>
            <pc:sldMk cId="1266420074" sldId="341"/>
            <ac:spMk id="2" creationId="{958B35F1-2685-4875-8BA1-EEED135838A9}"/>
          </ac:spMkLst>
        </pc:spChg>
        <pc:spChg chg="del">
          <ac:chgData name="Aneetha Jayaraman" userId="1a9804f2-7439-4f88-8425-ea259a389c2d" providerId="ADAL" clId="{0CF64508-498E-4B22-8421-5A0C1934C2DE}" dt="2017-12-03T05:01:17.105" v="2837" actId="478"/>
          <ac:spMkLst>
            <pc:docMk/>
            <pc:sldMk cId="1266420074" sldId="341"/>
            <ac:spMk id="3" creationId="{CE2628B6-7E64-4289-B478-2CDE2404E9CE}"/>
          </ac:spMkLst>
        </pc:spChg>
        <pc:spChg chg="add del">
          <ac:chgData name="Aneetha Jayaraman" userId="1a9804f2-7439-4f88-8425-ea259a389c2d" providerId="ADAL" clId="{0CF64508-498E-4B22-8421-5A0C1934C2DE}" dt="2017-12-03T05:07:54.031" v="2867" actId="26606"/>
          <ac:spMkLst>
            <pc:docMk/>
            <pc:sldMk cId="1266420074" sldId="341"/>
            <ac:spMk id="11" creationId="{823AC064-BC96-4F32-8AE1-B2FD38754823}"/>
          </ac:spMkLst>
        </pc:spChg>
        <pc:spChg chg="add del">
          <ac:chgData name="Aneetha Jayaraman" userId="1a9804f2-7439-4f88-8425-ea259a389c2d" providerId="ADAL" clId="{0CF64508-498E-4B22-8421-5A0C1934C2DE}" dt="2017-12-03T05:07:54.011" v="2866" actId="26606"/>
          <ac:spMkLst>
            <pc:docMk/>
            <pc:sldMk cId="1266420074" sldId="341"/>
            <ac:spMk id="20" creationId="{DAE885FA-583E-488C-A3B2-2647B84A8162}"/>
          </ac:spMkLst>
        </pc:spChg>
        <pc:spChg chg="add del">
          <ac:chgData name="Aneetha Jayaraman" userId="1a9804f2-7439-4f88-8425-ea259a389c2d" providerId="ADAL" clId="{0CF64508-498E-4B22-8421-5A0C1934C2DE}" dt="2017-12-03T05:07:54.011" v="2866" actId="26606"/>
          <ac:spMkLst>
            <pc:docMk/>
            <pc:sldMk cId="1266420074" sldId="341"/>
            <ac:spMk id="22" creationId="{87B1CEC7-C2CE-4440-A0F7-0BE6B3AADB72}"/>
          </ac:spMkLst>
        </pc:spChg>
        <pc:spChg chg="add del">
          <ac:chgData name="Aneetha Jayaraman" userId="1a9804f2-7439-4f88-8425-ea259a389c2d" providerId="ADAL" clId="{0CF64508-498E-4B22-8421-5A0C1934C2DE}" dt="2017-12-03T05:07:54.011" v="2866" actId="26606"/>
          <ac:spMkLst>
            <pc:docMk/>
            <pc:sldMk cId="1266420074" sldId="341"/>
            <ac:spMk id="24" creationId="{7B0DBF0B-D7C2-4F15-94AE-315255824591}"/>
          </ac:spMkLst>
        </pc:spChg>
        <pc:spChg chg="add del">
          <ac:chgData name="Aneetha Jayaraman" userId="1a9804f2-7439-4f88-8425-ea259a389c2d" providerId="ADAL" clId="{0CF64508-498E-4B22-8421-5A0C1934C2DE}" dt="2017-12-03T16:48:57.542" v="4989" actId="26606"/>
          <ac:spMkLst>
            <pc:docMk/>
            <pc:sldMk cId="1266420074" sldId="341"/>
            <ac:spMk id="26" creationId="{823AC064-BC96-4F32-8AE1-B2FD38754823}"/>
          </ac:spMkLst>
        </pc:spChg>
        <pc:spChg chg="add del">
          <ac:chgData name="Aneetha Jayaraman" userId="1a9804f2-7439-4f88-8425-ea259a389c2d" providerId="ADAL" clId="{0CF64508-498E-4B22-8421-5A0C1934C2DE}" dt="2017-12-03T18:47:41.802" v="5275" actId="404"/>
          <ac:spMkLst>
            <pc:docMk/>
            <pc:sldMk cId="1266420074" sldId="341"/>
            <ac:spMk id="33" creationId="{823AC064-BC96-4F32-8AE1-B2FD38754823}"/>
          </ac:spMkLst>
        </pc:spChg>
        <pc:picChg chg="add del">
          <ac:chgData name="Aneetha Jayaraman" userId="1a9804f2-7439-4f88-8425-ea259a389c2d" providerId="ADAL" clId="{0CF64508-498E-4B22-8421-5A0C1934C2DE}" dt="2017-12-03T05:01:20.530" v="2839" actId="26606"/>
          <ac:picMkLst>
            <pc:docMk/>
            <pc:sldMk cId="1266420074" sldId="341"/>
            <ac:picMk id="4" creationId="{8D9EFEA9-0C6C-43B7-A791-F3D12747EC43}"/>
          </ac:picMkLst>
        </pc:picChg>
        <pc:picChg chg="add mod ord">
          <ac:chgData name="Aneetha Jayaraman" userId="1a9804f2-7439-4f88-8425-ea259a389c2d" providerId="ADAL" clId="{0CF64508-498E-4B22-8421-5A0C1934C2DE}" dt="2017-12-04T01:25:11.897" v="8009" actId="962"/>
          <ac:picMkLst>
            <pc:docMk/>
            <pc:sldMk cId="1266420074" sldId="341"/>
            <ac:picMk id="5" creationId="{8513C427-7624-42DE-8981-CB466671B142}"/>
          </ac:picMkLst>
        </pc:picChg>
        <pc:picChg chg="add mod">
          <ac:chgData name="Aneetha Jayaraman" userId="1a9804f2-7439-4f88-8425-ea259a389c2d" providerId="ADAL" clId="{0CF64508-498E-4B22-8421-5A0C1934C2DE}" dt="2017-12-04T01:25:06.666" v="8007" actId="962"/>
          <ac:picMkLst>
            <pc:docMk/>
            <pc:sldMk cId="1266420074" sldId="341"/>
            <ac:picMk id="6" creationId="{E4FFE6DF-0B07-4B72-AA6D-31CE4CBE4FAC}"/>
          </ac:picMkLst>
        </pc:picChg>
        <pc:cxnChg chg="add del">
          <ac:chgData name="Aneetha Jayaraman" userId="1a9804f2-7439-4f88-8425-ea259a389c2d" providerId="ADAL" clId="{0CF64508-498E-4B22-8421-5A0C1934C2DE}" dt="2017-12-03T05:07:54.031" v="2867" actId="26606"/>
          <ac:cxnSpMkLst>
            <pc:docMk/>
            <pc:sldMk cId="1266420074" sldId="341"/>
            <ac:cxnSpMk id="13" creationId="{7E7C77BC-7138-40B1-A15B-20F57A494629}"/>
          </ac:cxnSpMkLst>
        </pc:cxnChg>
        <pc:cxnChg chg="add del">
          <ac:chgData name="Aneetha Jayaraman" userId="1a9804f2-7439-4f88-8425-ea259a389c2d" providerId="ADAL" clId="{0CF64508-498E-4B22-8421-5A0C1934C2DE}" dt="2017-12-03T05:07:54.031" v="2867" actId="26606"/>
          <ac:cxnSpMkLst>
            <pc:docMk/>
            <pc:sldMk cId="1266420074" sldId="341"/>
            <ac:cxnSpMk id="15" creationId="{DB146403-F3D6-484B-B2ED-97F9565D0370}"/>
          </ac:cxnSpMkLst>
        </pc:cxnChg>
        <pc:cxnChg chg="add del">
          <ac:chgData name="Aneetha Jayaraman" userId="1a9804f2-7439-4f88-8425-ea259a389c2d" providerId="ADAL" clId="{0CF64508-498E-4B22-8421-5A0C1934C2DE}" dt="2017-12-03T16:48:57.542" v="4989" actId="26606"/>
          <ac:cxnSpMkLst>
            <pc:docMk/>
            <pc:sldMk cId="1266420074" sldId="341"/>
            <ac:cxnSpMk id="27" creationId="{7E7C77BC-7138-40B1-A15B-20F57A494629}"/>
          </ac:cxnSpMkLst>
        </pc:cxnChg>
        <pc:cxnChg chg="add del">
          <ac:chgData name="Aneetha Jayaraman" userId="1a9804f2-7439-4f88-8425-ea259a389c2d" providerId="ADAL" clId="{0CF64508-498E-4B22-8421-5A0C1934C2DE}" dt="2017-12-03T16:48:57.542" v="4989" actId="26606"/>
          <ac:cxnSpMkLst>
            <pc:docMk/>
            <pc:sldMk cId="1266420074" sldId="341"/>
            <ac:cxnSpMk id="28" creationId="{DB146403-F3D6-484B-B2ED-97F9565D0370}"/>
          </ac:cxnSpMkLst>
        </pc:cxnChg>
        <pc:cxnChg chg="add del">
          <ac:chgData name="Aneetha Jayaraman" userId="1a9804f2-7439-4f88-8425-ea259a389c2d" providerId="ADAL" clId="{0CF64508-498E-4B22-8421-5A0C1934C2DE}" dt="2017-12-03T18:47:41.802" v="5275" actId="404"/>
          <ac:cxnSpMkLst>
            <pc:docMk/>
            <pc:sldMk cId="1266420074" sldId="341"/>
            <ac:cxnSpMk id="35" creationId="{7E7C77BC-7138-40B1-A15B-20F57A494629}"/>
          </ac:cxnSpMkLst>
        </pc:cxnChg>
        <pc:cxnChg chg="add del">
          <ac:chgData name="Aneetha Jayaraman" userId="1a9804f2-7439-4f88-8425-ea259a389c2d" providerId="ADAL" clId="{0CF64508-498E-4B22-8421-5A0C1934C2DE}" dt="2017-12-03T18:47:41.802" v="5275" actId="404"/>
          <ac:cxnSpMkLst>
            <pc:docMk/>
            <pc:sldMk cId="1266420074" sldId="341"/>
            <ac:cxnSpMk id="37" creationId="{DB146403-F3D6-484B-B2ED-97F9565D0370}"/>
          </ac:cxnSpMkLst>
        </pc:cxnChg>
      </pc:sldChg>
      <pc:sldChg chg="addSp delSp modSp add mod setBg">
        <pc:chgData name="Aneetha Jayaraman" userId="1a9804f2-7439-4f88-8425-ea259a389c2d" providerId="ADAL" clId="{0CF64508-498E-4B22-8421-5A0C1934C2DE}" dt="2017-12-04T00:50:16.942" v="6542" actId="404"/>
        <pc:sldMkLst>
          <pc:docMk/>
          <pc:sldMk cId="15586127" sldId="342"/>
        </pc:sldMkLst>
        <pc:spChg chg="mod ord">
          <ac:chgData name="Aneetha Jayaraman" userId="1a9804f2-7439-4f88-8425-ea259a389c2d" providerId="ADAL" clId="{0CF64508-498E-4B22-8421-5A0C1934C2DE}" dt="2017-12-04T00:49:35.712" v="6527" actId="1076"/>
          <ac:spMkLst>
            <pc:docMk/>
            <pc:sldMk cId="15586127" sldId="342"/>
            <ac:spMk id="2" creationId="{2EBE7B4D-EDBE-4A4E-A3F4-A242561FDF84}"/>
          </ac:spMkLst>
        </pc:spChg>
        <pc:spChg chg="add del mod">
          <ac:chgData name="Aneetha Jayaraman" userId="1a9804f2-7439-4f88-8425-ea259a389c2d" providerId="ADAL" clId="{0CF64508-498E-4B22-8421-5A0C1934C2DE}" dt="2017-12-04T00:49:24.677" v="6525" actId="478"/>
          <ac:spMkLst>
            <pc:docMk/>
            <pc:sldMk cId="15586127" sldId="342"/>
            <ac:spMk id="3" creationId="{70083087-A592-4085-8A74-8F74AC421539}"/>
          </ac:spMkLst>
        </pc:spChg>
        <pc:spChg chg="del mod">
          <ac:chgData name="Aneetha Jayaraman" userId="1a9804f2-7439-4f88-8425-ea259a389c2d" providerId="ADAL" clId="{0CF64508-498E-4B22-8421-5A0C1934C2DE}" dt="2017-12-03T05:30:21.924" v="3081" actId="26606"/>
          <ac:spMkLst>
            <pc:docMk/>
            <pc:sldMk cId="15586127" sldId="342"/>
            <ac:spMk id="3" creationId="{F3395F52-B100-4F58-A1C8-42F6E1720761}"/>
          </ac:spMkLst>
        </pc:spChg>
        <pc:spChg chg="add">
          <ac:chgData name="Aneetha Jayaraman" userId="1a9804f2-7439-4f88-8425-ea259a389c2d" providerId="ADAL" clId="{0CF64508-498E-4B22-8421-5A0C1934C2DE}" dt="2017-12-04T00:49:00.291" v="6522"/>
          <ac:spMkLst>
            <pc:docMk/>
            <pc:sldMk cId="15586127" sldId="342"/>
            <ac:spMk id="7" creationId="{3C5C2F29-FF71-41A0-B78D-C42CB647857D}"/>
          </ac:spMkLst>
        </pc:spChg>
        <pc:spChg chg="add">
          <ac:chgData name="Aneetha Jayaraman" userId="1a9804f2-7439-4f88-8425-ea259a389c2d" providerId="ADAL" clId="{0CF64508-498E-4B22-8421-5A0C1934C2DE}" dt="2017-12-04T00:49:00.291" v="6522"/>
          <ac:spMkLst>
            <pc:docMk/>
            <pc:sldMk cId="15586127" sldId="342"/>
            <ac:spMk id="8" creationId="{D899572B-C2A6-4EBA-8A26-4BA1FF196BB0}"/>
          </ac:spMkLst>
        </pc:spChg>
        <pc:spChg chg="add">
          <ac:chgData name="Aneetha Jayaraman" userId="1a9804f2-7439-4f88-8425-ea259a389c2d" providerId="ADAL" clId="{0CF64508-498E-4B22-8421-5A0C1934C2DE}" dt="2017-12-04T00:49:00.291" v="6522"/>
          <ac:spMkLst>
            <pc:docMk/>
            <pc:sldMk cId="15586127" sldId="342"/>
            <ac:spMk id="9" creationId="{5A5ECBA1-DDAA-4FE8-89FE-926D1E6573FC}"/>
          </ac:spMkLst>
        </pc:spChg>
        <pc:spChg chg="add del mod">
          <ac:chgData name="Aneetha Jayaraman" userId="1a9804f2-7439-4f88-8425-ea259a389c2d" providerId="ADAL" clId="{0CF64508-498E-4B22-8421-5A0C1934C2DE}" dt="2017-12-03T18:48:39.163" v="5281" actId="404"/>
          <ac:spMkLst>
            <pc:docMk/>
            <pc:sldMk cId="15586127" sldId="342"/>
            <ac:spMk id="10" creationId="{08E89D5E-1885-4160-AC77-CC471DD1D0DB}"/>
          </ac:spMkLst>
        </pc:spChg>
        <pc:spChg chg="add">
          <ac:chgData name="Aneetha Jayaraman" userId="1a9804f2-7439-4f88-8425-ea259a389c2d" providerId="ADAL" clId="{0CF64508-498E-4B22-8421-5A0C1934C2DE}" dt="2017-12-04T00:49:00.291" v="6522"/>
          <ac:spMkLst>
            <pc:docMk/>
            <pc:sldMk cId="15586127" sldId="342"/>
            <ac:spMk id="10" creationId="{9C17D48A-C7E6-4670-BCD6-563F57D453B9}"/>
          </ac:spMkLst>
        </pc:spChg>
        <pc:spChg chg="add mod">
          <ac:chgData name="Aneetha Jayaraman" userId="1a9804f2-7439-4f88-8425-ea259a389c2d" providerId="ADAL" clId="{0CF64508-498E-4B22-8421-5A0C1934C2DE}" dt="2017-12-04T00:50:16.942" v="6542" actId="404"/>
          <ac:spMkLst>
            <pc:docMk/>
            <pc:sldMk cId="15586127" sldId="342"/>
            <ac:spMk id="11" creationId="{92723976-ABD6-4F6B-8DD5-807A15C5C5E7}"/>
          </ac:spMkLst>
        </pc:spChg>
        <pc:grpChg chg="add mod">
          <ac:chgData name="Aneetha Jayaraman" userId="1a9804f2-7439-4f88-8425-ea259a389c2d" providerId="ADAL" clId="{0CF64508-498E-4B22-8421-5A0C1934C2DE}" dt="2017-12-04T00:49:02.156" v="6523"/>
          <ac:grpSpMkLst>
            <pc:docMk/>
            <pc:sldMk cId="15586127" sldId="342"/>
            <ac:grpSpMk id="4" creationId="{5E633E07-A29B-4861-99DA-55BEA239CA10}"/>
          </ac:grpSpMkLst>
        </pc:grpChg>
        <pc:grpChg chg="add mod">
          <ac:chgData name="Aneetha Jayaraman" userId="1a9804f2-7439-4f88-8425-ea259a389c2d" providerId="ADAL" clId="{0CF64508-498E-4B22-8421-5A0C1934C2DE}" dt="2017-12-04T00:49:02.156" v="6523"/>
          <ac:grpSpMkLst>
            <pc:docMk/>
            <pc:sldMk cId="15586127" sldId="342"/>
            <ac:grpSpMk id="6" creationId="{37F3C2C1-E350-4808-B183-A7D25B6F0378}"/>
          </ac:grpSpMkLst>
        </pc:grpChg>
        <pc:graphicFrameChg chg="add del mod">
          <ac:chgData name="Aneetha Jayaraman" userId="1a9804f2-7439-4f88-8425-ea259a389c2d" providerId="ADAL" clId="{0CF64508-498E-4B22-8421-5A0C1934C2DE}" dt="2017-12-04T00:48:58.562" v="6521" actId="478"/>
          <ac:graphicFrameMkLst>
            <pc:docMk/>
            <pc:sldMk cId="15586127" sldId="342"/>
            <ac:graphicFrameMk id="5" creationId="{00000000-0000-0000-0000-000000000000}"/>
          </ac:graphicFrameMkLst>
        </pc:graphicFrameChg>
        <pc:cxnChg chg="add del mod">
          <ac:chgData name="Aneetha Jayaraman" userId="1a9804f2-7439-4f88-8425-ea259a389c2d" providerId="ADAL" clId="{0CF64508-498E-4B22-8421-5A0C1934C2DE}" dt="2017-12-03T18:48:39.163" v="5281" actId="404"/>
          <ac:cxnSpMkLst>
            <pc:docMk/>
            <pc:sldMk cId="15586127" sldId="342"/>
            <ac:cxnSpMk id="12" creationId="{550D2BD1-98F9-412D-905B-3A843EF4078B}"/>
          </ac:cxnSpMkLst>
        </pc:cxnChg>
      </pc:sldChg>
      <pc:sldChg chg="delSp add del modTransition">
        <pc:chgData name="Aneetha Jayaraman" userId="1a9804f2-7439-4f88-8425-ea259a389c2d" providerId="ADAL" clId="{0CF64508-498E-4B22-8421-5A0C1934C2DE}" dt="2017-12-03T05:08:09.810" v="2868" actId="2696"/>
        <pc:sldMkLst>
          <pc:docMk/>
          <pc:sldMk cId="825616986" sldId="342"/>
        </pc:sldMkLst>
        <pc:picChg chg="del">
          <ac:chgData name="Aneetha Jayaraman" userId="1a9804f2-7439-4f88-8425-ea259a389c2d" providerId="ADAL" clId="{0CF64508-498E-4B22-8421-5A0C1934C2DE}" dt="2017-12-03T05:02:54.759" v="2841" actId="2696"/>
          <ac:picMkLst>
            <pc:docMk/>
            <pc:sldMk cId="825616986" sldId="342"/>
            <ac:picMk id="4" creationId="{AA4E26F6-1EA0-481F-A66C-D924D7B4C515}"/>
          </ac:picMkLst>
        </pc:picChg>
        <pc:picChg chg="del">
          <ac:chgData name="Aneetha Jayaraman" userId="1a9804f2-7439-4f88-8425-ea259a389c2d" providerId="ADAL" clId="{0CF64508-498E-4B22-8421-5A0C1934C2DE}" dt="2017-12-03T05:02:54.759" v="2841" actId="2696"/>
          <ac:picMkLst>
            <pc:docMk/>
            <pc:sldMk cId="825616986" sldId="342"/>
            <ac:picMk id="6" creationId="{85A8EB66-A325-400E-8119-6640E82F76BF}"/>
          </ac:picMkLst>
        </pc:picChg>
      </pc:sldChg>
      <pc:sldChg chg="addSp delSp modSp add mod setBg">
        <pc:chgData name="Aneetha Jayaraman" userId="1a9804f2-7439-4f88-8425-ea259a389c2d" providerId="ADAL" clId="{0CF64508-498E-4B22-8421-5A0C1934C2DE}" dt="2017-12-03T18:55:41.255" v="5291" actId="404"/>
        <pc:sldMkLst>
          <pc:docMk/>
          <pc:sldMk cId="912516538" sldId="343"/>
        </pc:sldMkLst>
        <pc:spChg chg="mod">
          <ac:chgData name="Aneetha Jayaraman" userId="1a9804f2-7439-4f88-8425-ea259a389c2d" providerId="ADAL" clId="{0CF64508-498E-4B22-8421-5A0C1934C2DE}" dt="2017-12-03T05:51:31.504" v="3258" actId="26606"/>
          <ac:spMkLst>
            <pc:docMk/>
            <pc:sldMk cId="912516538" sldId="343"/>
            <ac:spMk id="2" creationId="{0DF381C8-88E6-41C2-A729-9DA11725AF06}"/>
          </ac:spMkLst>
        </pc:spChg>
        <pc:spChg chg="del">
          <ac:chgData name="Aneetha Jayaraman" userId="1a9804f2-7439-4f88-8425-ea259a389c2d" providerId="ADAL" clId="{0CF64508-498E-4B22-8421-5A0C1934C2DE}" dt="2017-12-03T05:49:43.301" v="3128" actId="478"/>
          <ac:spMkLst>
            <pc:docMk/>
            <pc:sldMk cId="912516538" sldId="343"/>
            <ac:spMk id="3" creationId="{D3DFF225-DE52-4C1C-B1F3-47FB5D31662F}"/>
          </ac:spMkLst>
        </pc:spChg>
        <pc:spChg chg="add del">
          <ac:chgData name="Aneetha Jayaraman" userId="1a9804f2-7439-4f88-8425-ea259a389c2d" providerId="ADAL" clId="{0CF64508-498E-4B22-8421-5A0C1934C2DE}" dt="2017-12-03T05:51:31.504" v="3258" actId="26606"/>
          <ac:spMkLst>
            <pc:docMk/>
            <pc:sldMk cId="912516538" sldId="343"/>
            <ac:spMk id="9" creationId="{02D44074-0B69-4F0C-A7B3-5645CE40D8E3}"/>
          </ac:spMkLst>
        </pc:spChg>
        <pc:spChg chg="add del">
          <ac:chgData name="Aneetha Jayaraman" userId="1a9804f2-7439-4f88-8425-ea259a389c2d" providerId="ADAL" clId="{0CF64508-498E-4B22-8421-5A0C1934C2DE}" dt="2017-12-03T16:49:38.028" v="4992" actId="26606"/>
          <ac:spMkLst>
            <pc:docMk/>
            <pc:sldMk cId="912516538" sldId="343"/>
            <ac:spMk id="14" creationId="{B558F58E-93BA-44A3-BCDA-585AFF2E4F3F}"/>
          </ac:spMkLst>
        </pc:spChg>
        <pc:spChg chg="add del">
          <ac:chgData name="Aneetha Jayaraman" userId="1a9804f2-7439-4f88-8425-ea259a389c2d" providerId="ADAL" clId="{0CF64508-498E-4B22-8421-5A0C1934C2DE}" dt="2017-12-03T18:50:06.312" v="5285" actId="404"/>
          <ac:spMkLst>
            <pc:docMk/>
            <pc:sldMk cId="912516538" sldId="343"/>
            <ac:spMk id="21" creationId="{B558F58E-93BA-44A3-BCDA-585AFF2E4F3F}"/>
          </ac:spMkLst>
        </pc:spChg>
        <pc:picChg chg="add del mod">
          <ac:chgData name="Aneetha Jayaraman" userId="1a9804f2-7439-4f88-8425-ea259a389c2d" providerId="ADAL" clId="{0CF64508-498E-4B22-8421-5A0C1934C2DE}" dt="2017-12-03T18:50:06.312" v="5285" actId="404"/>
          <ac:picMkLst>
            <pc:docMk/>
            <pc:sldMk cId="912516538" sldId="343"/>
            <ac:picMk id="6" creationId="{1349C0BB-32B5-4549-8A73-2F095D091D5A}"/>
          </ac:picMkLst>
        </pc:picChg>
        <pc:cxnChg chg="add del">
          <ac:chgData name="Aneetha Jayaraman" userId="1a9804f2-7439-4f88-8425-ea259a389c2d" providerId="ADAL" clId="{0CF64508-498E-4B22-8421-5A0C1934C2DE}" dt="2017-12-03T16:49:38.028" v="4992" actId="26606"/>
          <ac:cxnSpMkLst>
            <pc:docMk/>
            <pc:sldMk cId="912516538" sldId="343"/>
            <ac:cxnSpMk id="16" creationId="{BCD0BBC1-A7D4-445D-98AC-95A6A45D8EBB}"/>
          </ac:cxnSpMkLst>
        </pc:cxnChg>
        <pc:cxnChg chg="add del">
          <ac:chgData name="Aneetha Jayaraman" userId="1a9804f2-7439-4f88-8425-ea259a389c2d" providerId="ADAL" clId="{0CF64508-498E-4B22-8421-5A0C1934C2DE}" dt="2017-12-03T18:50:06.312" v="5285" actId="404"/>
          <ac:cxnSpMkLst>
            <pc:docMk/>
            <pc:sldMk cId="912516538" sldId="343"/>
            <ac:cxnSpMk id="23" creationId="{BCD0BBC1-A7D4-445D-98AC-95A6A45D8EBB}"/>
          </ac:cxnSpMkLst>
        </pc:cxnChg>
      </pc:sldChg>
      <pc:sldChg chg="addSp delSp modSp add del mod setBg">
        <pc:chgData name="Aneetha Jayaraman" userId="1a9804f2-7439-4f88-8425-ea259a389c2d" providerId="ADAL" clId="{0CF64508-498E-4B22-8421-5A0C1934C2DE}" dt="2017-12-03T05:28:46.459" v="3078" actId="2696"/>
        <pc:sldMkLst>
          <pc:docMk/>
          <pc:sldMk cId="1218522706" sldId="343"/>
        </pc:sldMkLst>
        <pc:spChg chg="mod ord">
          <ac:chgData name="Aneetha Jayaraman" userId="1a9804f2-7439-4f88-8425-ea259a389c2d" providerId="ADAL" clId="{0CF64508-498E-4B22-8421-5A0C1934C2DE}" dt="2017-12-03T05:26:04.256" v="3053" actId="26606"/>
          <ac:spMkLst>
            <pc:docMk/>
            <pc:sldMk cId="1218522706" sldId="343"/>
            <ac:spMk id="2" creationId="{13AB76E1-32DB-48B3-8F5F-366E120E429C}"/>
          </ac:spMkLst>
        </pc:spChg>
        <pc:spChg chg="del topLvl">
          <ac:chgData name="Aneetha Jayaraman" userId="1a9804f2-7439-4f88-8425-ea259a389c2d" providerId="ADAL" clId="{0CF64508-498E-4B22-8421-5A0C1934C2DE}" dt="2017-12-03T05:25:03.385" v="3041" actId="478"/>
          <ac:spMkLst>
            <pc:docMk/>
            <pc:sldMk cId="1218522706" sldId="343"/>
            <ac:spMk id="4" creationId="{E25E0D8F-ED52-4524-BFEA-053158815EA2}"/>
          </ac:spMkLst>
        </pc:spChg>
        <pc:spChg chg="add del">
          <ac:chgData name="Aneetha Jayaraman" userId="1a9804f2-7439-4f88-8425-ea259a389c2d" providerId="ADAL" clId="{0CF64508-498E-4B22-8421-5A0C1934C2DE}" dt="2017-12-03T05:26:04.256" v="3053" actId="26606"/>
          <ac:spMkLst>
            <pc:docMk/>
            <pc:sldMk cId="1218522706" sldId="343"/>
            <ac:spMk id="13" creationId="{DAE885FA-583E-488C-A3B2-2647B84A8162}"/>
          </ac:spMkLst>
        </pc:spChg>
        <pc:spChg chg="add del">
          <ac:chgData name="Aneetha Jayaraman" userId="1a9804f2-7439-4f88-8425-ea259a389c2d" providerId="ADAL" clId="{0CF64508-498E-4B22-8421-5A0C1934C2DE}" dt="2017-12-03T05:26:04.256" v="3053" actId="26606"/>
          <ac:spMkLst>
            <pc:docMk/>
            <pc:sldMk cId="1218522706" sldId="343"/>
            <ac:spMk id="15" creationId="{87B1CEC7-C2CE-4440-A0F7-0BE6B3AADB72}"/>
          </ac:spMkLst>
        </pc:spChg>
        <pc:spChg chg="add del">
          <ac:chgData name="Aneetha Jayaraman" userId="1a9804f2-7439-4f88-8425-ea259a389c2d" providerId="ADAL" clId="{0CF64508-498E-4B22-8421-5A0C1934C2DE}" dt="2017-12-03T05:26:04.256" v="3053" actId="26606"/>
          <ac:spMkLst>
            <pc:docMk/>
            <pc:sldMk cId="1218522706" sldId="343"/>
            <ac:spMk id="17" creationId="{7B0DBF0B-D7C2-4F15-94AE-315255824591}"/>
          </ac:spMkLst>
        </pc:spChg>
        <pc:spChg chg="add del">
          <ac:chgData name="Aneetha Jayaraman" userId="1a9804f2-7439-4f88-8425-ea259a389c2d" providerId="ADAL" clId="{0CF64508-498E-4B22-8421-5A0C1934C2DE}" dt="2017-12-03T05:25:52.728" v="3048" actId="26606"/>
          <ac:spMkLst>
            <pc:docMk/>
            <pc:sldMk cId="1218522706" sldId="343"/>
            <ac:spMk id="22" creationId="{9D545981-1F24-46A6-8AFC-3740CC577429}"/>
          </ac:spMkLst>
        </pc:spChg>
        <pc:spChg chg="add del">
          <ac:chgData name="Aneetha Jayaraman" userId="1a9804f2-7439-4f88-8425-ea259a389c2d" providerId="ADAL" clId="{0CF64508-498E-4B22-8421-5A0C1934C2DE}" dt="2017-12-03T05:25:52.728" v="3048" actId="26606"/>
          <ac:spMkLst>
            <pc:docMk/>
            <pc:sldMk cId="1218522706" sldId="343"/>
            <ac:spMk id="24" creationId="{252F09FA-59B0-41E4-9F79-D0EB15CBAD50}"/>
          </ac:spMkLst>
        </pc:spChg>
        <pc:spChg chg="add del">
          <ac:chgData name="Aneetha Jayaraman" userId="1a9804f2-7439-4f88-8425-ea259a389c2d" providerId="ADAL" clId="{0CF64508-498E-4B22-8421-5A0C1934C2DE}" dt="2017-12-03T05:25:52.728" v="3048" actId="26606"/>
          <ac:spMkLst>
            <pc:docMk/>
            <pc:sldMk cId="1218522706" sldId="343"/>
            <ac:spMk id="26" creationId="{12022B2F-C34E-42AC-A514-49AF306FA932}"/>
          </ac:spMkLst>
        </pc:spChg>
        <pc:spChg chg="add del">
          <ac:chgData name="Aneetha Jayaraman" userId="1a9804f2-7439-4f88-8425-ea259a389c2d" providerId="ADAL" clId="{0CF64508-498E-4B22-8421-5A0C1934C2DE}" dt="2017-12-03T05:25:52.728" v="3048" actId="26606"/>
          <ac:spMkLst>
            <pc:docMk/>
            <pc:sldMk cId="1218522706" sldId="343"/>
            <ac:spMk id="28" creationId="{66D4C1A7-0A94-46CF-9056-E836CBFB7064}"/>
          </ac:spMkLst>
        </pc:spChg>
        <pc:spChg chg="add del">
          <ac:chgData name="Aneetha Jayaraman" userId="1a9804f2-7439-4f88-8425-ea259a389c2d" providerId="ADAL" clId="{0CF64508-498E-4B22-8421-5A0C1934C2DE}" dt="2017-12-03T05:25:52.728" v="3048" actId="26606"/>
          <ac:spMkLst>
            <pc:docMk/>
            <pc:sldMk cId="1218522706" sldId="343"/>
            <ac:spMk id="32" creationId="{4FB98A08-FC4C-4C6C-8CAE-410223C6DD1D}"/>
          </ac:spMkLst>
        </pc:spChg>
        <pc:spChg chg="add del">
          <ac:chgData name="Aneetha Jayaraman" userId="1a9804f2-7439-4f88-8425-ea259a389c2d" providerId="ADAL" clId="{0CF64508-498E-4B22-8421-5A0C1934C2DE}" dt="2017-12-03T05:25:56.603" v="3050" actId="26606"/>
          <ac:spMkLst>
            <pc:docMk/>
            <pc:sldMk cId="1218522706" sldId="343"/>
            <ac:spMk id="34" creationId="{70BDD0CE-06A4-404B-8A13-580229C1C923}"/>
          </ac:spMkLst>
        </pc:spChg>
        <pc:spChg chg="add del">
          <ac:chgData name="Aneetha Jayaraman" userId="1a9804f2-7439-4f88-8425-ea259a389c2d" providerId="ADAL" clId="{0CF64508-498E-4B22-8421-5A0C1934C2DE}" dt="2017-12-03T05:25:56.603" v="3050" actId="26606"/>
          <ac:spMkLst>
            <pc:docMk/>
            <pc:sldMk cId="1218522706" sldId="343"/>
            <ac:spMk id="35" creationId="{B7511254-A05E-4E15-ABEE-9CE803485395}"/>
          </ac:spMkLst>
        </pc:spChg>
        <pc:spChg chg="add del">
          <ac:chgData name="Aneetha Jayaraman" userId="1a9804f2-7439-4f88-8425-ea259a389c2d" providerId="ADAL" clId="{0CF64508-498E-4B22-8421-5A0C1934C2DE}" dt="2017-12-03T05:26:04.243" v="3052" actId="26606"/>
          <ac:spMkLst>
            <pc:docMk/>
            <pc:sldMk cId="1218522706" sldId="343"/>
            <ac:spMk id="37" creationId="{F6429F11-64E2-4420-9B0C-F3F81BF0D15B}"/>
          </ac:spMkLst>
        </pc:spChg>
        <pc:spChg chg="add del">
          <ac:chgData name="Aneetha Jayaraman" userId="1a9804f2-7439-4f88-8425-ea259a389c2d" providerId="ADAL" clId="{0CF64508-498E-4B22-8421-5A0C1934C2DE}" dt="2017-12-03T05:26:04.243" v="3052" actId="26606"/>
          <ac:spMkLst>
            <pc:docMk/>
            <pc:sldMk cId="1218522706" sldId="343"/>
            <ac:spMk id="38" creationId="{62785A07-F203-435E-8E76-BB97680C2FCA}"/>
          </ac:spMkLst>
        </pc:spChg>
        <pc:spChg chg="add">
          <ac:chgData name="Aneetha Jayaraman" userId="1a9804f2-7439-4f88-8425-ea259a389c2d" providerId="ADAL" clId="{0CF64508-498E-4B22-8421-5A0C1934C2DE}" dt="2017-12-03T05:26:04.256" v="3053" actId="26606"/>
          <ac:spMkLst>
            <pc:docMk/>
            <pc:sldMk cId="1218522706" sldId="343"/>
            <ac:spMk id="40" creationId="{823AC064-BC96-4F32-8AE1-B2FD38754823}"/>
          </ac:spMkLst>
        </pc:spChg>
        <pc:grpChg chg="add del">
          <ac:chgData name="Aneetha Jayaraman" userId="1a9804f2-7439-4f88-8425-ea259a389c2d" providerId="ADAL" clId="{0CF64508-498E-4B22-8421-5A0C1934C2DE}" dt="2017-12-03T05:25:03.385" v="3041" actId="478"/>
          <ac:grpSpMkLst>
            <pc:docMk/>
            <pc:sldMk cId="1218522706" sldId="343"/>
            <ac:grpSpMk id="5" creationId="{8368DC34-5C08-4485-A12B-36B63CDA9879}"/>
          </ac:grpSpMkLst>
        </pc:grpChg>
        <pc:grpChg chg="del">
          <ac:chgData name="Aneetha Jayaraman" userId="1a9804f2-7439-4f88-8425-ea259a389c2d" providerId="ADAL" clId="{0CF64508-498E-4B22-8421-5A0C1934C2DE}" dt="2017-12-03T05:25:06.775" v="3042" actId="478"/>
          <ac:grpSpMkLst>
            <pc:docMk/>
            <pc:sldMk cId="1218522706" sldId="343"/>
            <ac:grpSpMk id="7" creationId="{B36BE82D-2D65-44B0-82B9-8BB02FC75B73}"/>
          </ac:grpSpMkLst>
        </pc:grpChg>
        <pc:picChg chg="mod ord topLvl">
          <ac:chgData name="Aneetha Jayaraman" userId="1a9804f2-7439-4f88-8425-ea259a389c2d" providerId="ADAL" clId="{0CF64508-498E-4B22-8421-5A0C1934C2DE}" dt="2017-12-03T05:26:19.674" v="3054" actId="27614"/>
          <ac:picMkLst>
            <pc:docMk/>
            <pc:sldMk cId="1218522706" sldId="343"/>
            <ac:picMk id="3" creationId="{AAFFE456-28B2-42D6-8896-68BFB8550F2F}"/>
          </ac:picMkLst>
        </pc:picChg>
        <pc:picChg chg="del mod ord topLvl">
          <ac:chgData name="Aneetha Jayaraman" userId="1a9804f2-7439-4f88-8425-ea259a389c2d" providerId="ADAL" clId="{0CF64508-498E-4B22-8421-5A0C1934C2DE}" dt="2017-12-03T05:26:44.054" v="3060" actId="2696"/>
          <ac:picMkLst>
            <pc:docMk/>
            <pc:sldMk cId="1218522706" sldId="343"/>
            <ac:picMk id="8" creationId="{06905289-5172-4756-B849-2F457DEC1C55}"/>
          </ac:picMkLst>
        </pc:picChg>
        <pc:cxnChg chg="del topLvl">
          <ac:chgData name="Aneetha Jayaraman" userId="1a9804f2-7439-4f88-8425-ea259a389c2d" providerId="ADAL" clId="{0CF64508-498E-4B22-8421-5A0C1934C2DE}" dt="2017-12-03T05:25:06.775" v="3042" actId="478"/>
          <ac:cxnSpMkLst>
            <pc:docMk/>
            <pc:sldMk cId="1218522706" sldId="343"/>
            <ac:cxnSpMk id="6" creationId="{CF6838CA-5785-4AD0-A8BE-90601DDB6603}"/>
          </ac:cxnSpMkLst>
        </pc:cxnChg>
        <pc:cxnChg chg="add del">
          <ac:chgData name="Aneetha Jayaraman" userId="1a9804f2-7439-4f88-8425-ea259a389c2d" providerId="ADAL" clId="{0CF64508-498E-4B22-8421-5A0C1934C2DE}" dt="2017-12-03T05:25:52.728" v="3048" actId="26606"/>
          <ac:cxnSpMkLst>
            <pc:docMk/>
            <pc:sldMk cId="1218522706" sldId="343"/>
            <ac:cxnSpMk id="30" creationId="{84A66149-2431-4D78-A158-60F086A12471}"/>
          </ac:cxnSpMkLst>
        </pc:cxnChg>
        <pc:cxnChg chg="add">
          <ac:chgData name="Aneetha Jayaraman" userId="1a9804f2-7439-4f88-8425-ea259a389c2d" providerId="ADAL" clId="{0CF64508-498E-4B22-8421-5A0C1934C2DE}" dt="2017-12-03T05:26:04.256" v="3053" actId="26606"/>
          <ac:cxnSpMkLst>
            <pc:docMk/>
            <pc:sldMk cId="1218522706" sldId="343"/>
            <ac:cxnSpMk id="41" creationId="{7E7C77BC-7138-40B1-A15B-20F57A494629}"/>
          </ac:cxnSpMkLst>
        </pc:cxnChg>
        <pc:cxnChg chg="add">
          <ac:chgData name="Aneetha Jayaraman" userId="1a9804f2-7439-4f88-8425-ea259a389c2d" providerId="ADAL" clId="{0CF64508-498E-4B22-8421-5A0C1934C2DE}" dt="2017-12-03T05:26:04.256" v="3053" actId="26606"/>
          <ac:cxnSpMkLst>
            <pc:docMk/>
            <pc:sldMk cId="1218522706" sldId="343"/>
            <ac:cxnSpMk id="42" creationId="{DB146403-F3D6-484B-B2ED-97F9565D0370}"/>
          </ac:cxnSpMkLst>
        </pc:cxnChg>
      </pc:sldChg>
      <pc:sldChg chg="add del">
        <pc:chgData name="Aneetha Jayaraman" userId="1a9804f2-7439-4f88-8425-ea259a389c2d" providerId="ADAL" clId="{0CF64508-498E-4B22-8421-5A0C1934C2DE}" dt="2017-12-03T05:33:05.008" v="3083" actId="2696"/>
        <pc:sldMkLst>
          <pc:docMk/>
          <pc:sldMk cId="1668983711" sldId="343"/>
        </pc:sldMkLst>
      </pc:sldChg>
      <pc:sldChg chg="addSp delSp modSp add del mod setBg addAnim delAnim modAnim">
        <pc:chgData name="Aneetha Jayaraman" userId="1a9804f2-7439-4f88-8425-ea259a389c2d" providerId="ADAL" clId="{0CF64508-498E-4B22-8421-5A0C1934C2DE}" dt="2017-12-03T05:24:06.364" v="3035" actId="962"/>
        <pc:sldMkLst>
          <pc:docMk/>
          <pc:sldMk cId="2592896500" sldId="343"/>
        </pc:sldMkLst>
        <pc:spChg chg="mod ord">
          <ac:chgData name="Aneetha Jayaraman" userId="1a9804f2-7439-4f88-8425-ea259a389c2d" providerId="ADAL" clId="{0CF64508-498E-4B22-8421-5A0C1934C2DE}" dt="2017-12-03T05:23:59.569" v="3029" actId="20577"/>
          <ac:spMkLst>
            <pc:docMk/>
            <pc:sldMk cId="2592896500" sldId="343"/>
            <ac:spMk id="2" creationId="{E52E6B95-7CDC-471E-A407-1B35A753D04E}"/>
          </ac:spMkLst>
        </pc:spChg>
        <pc:spChg chg="add del">
          <ac:chgData name="Aneetha Jayaraman" userId="1a9804f2-7439-4f88-8425-ea259a389c2d" providerId="ADAL" clId="{0CF64508-498E-4B22-8421-5A0C1934C2DE}" dt="2017-12-03T05:23:34.249" v="3025" actId="478"/>
          <ac:spMkLst>
            <pc:docMk/>
            <pc:sldMk cId="2592896500" sldId="343"/>
            <ac:spMk id="3" creationId="{0F26E695-E897-448C-9133-C79AF6C64E8E}"/>
          </ac:spMkLst>
        </pc:spChg>
        <pc:spChg chg="add del mod">
          <ac:chgData name="Aneetha Jayaraman" userId="1a9804f2-7439-4f88-8425-ea259a389c2d" providerId="ADAL" clId="{0CF64508-498E-4B22-8421-5A0C1934C2DE}" dt="2017-12-03T05:24:03.599" v="3033" actId="962"/>
          <ac:spMkLst>
            <pc:docMk/>
            <pc:sldMk cId="2592896500" sldId="343"/>
            <ac:spMk id="5" creationId="{BD7E6FCC-EA74-4B7F-914D-ACDC9A03EBD7}"/>
          </ac:spMkLst>
        </pc:spChg>
        <pc:spChg chg="add del">
          <ac:chgData name="Aneetha Jayaraman" userId="1a9804f2-7439-4f88-8425-ea259a389c2d" providerId="ADAL" clId="{0CF64508-498E-4B22-8421-5A0C1934C2DE}" dt="2017-12-03T05:23:32.080" v="3024" actId="26606"/>
          <ac:spMkLst>
            <pc:docMk/>
            <pc:sldMk cId="2592896500" sldId="343"/>
            <ac:spMk id="11" creationId="{DAE885FA-583E-488C-A3B2-2647B84A8162}"/>
          </ac:spMkLst>
        </pc:spChg>
        <pc:spChg chg="add del">
          <ac:chgData name="Aneetha Jayaraman" userId="1a9804f2-7439-4f88-8425-ea259a389c2d" providerId="ADAL" clId="{0CF64508-498E-4B22-8421-5A0C1934C2DE}" dt="2017-12-03T05:23:32.080" v="3024" actId="26606"/>
          <ac:spMkLst>
            <pc:docMk/>
            <pc:sldMk cId="2592896500" sldId="343"/>
            <ac:spMk id="13" creationId="{87B1CEC7-C2CE-4440-A0F7-0BE6B3AADB72}"/>
          </ac:spMkLst>
        </pc:spChg>
        <pc:spChg chg="add del">
          <ac:chgData name="Aneetha Jayaraman" userId="1a9804f2-7439-4f88-8425-ea259a389c2d" providerId="ADAL" clId="{0CF64508-498E-4B22-8421-5A0C1934C2DE}" dt="2017-12-03T05:23:32.080" v="3024" actId="26606"/>
          <ac:spMkLst>
            <pc:docMk/>
            <pc:sldMk cId="2592896500" sldId="343"/>
            <ac:spMk id="15" creationId="{7B0DBF0B-D7C2-4F15-94AE-315255824591}"/>
          </ac:spMkLst>
        </pc:spChg>
        <pc:picChg chg="add del mod ord">
          <ac:chgData name="Aneetha Jayaraman" userId="1a9804f2-7439-4f88-8425-ea259a389c2d" providerId="ADAL" clId="{0CF64508-498E-4B22-8421-5A0C1934C2DE}" dt="2017-12-03T05:24:03.599" v="3033" actId="962"/>
          <ac:picMkLst>
            <pc:docMk/>
            <pc:sldMk cId="2592896500" sldId="343"/>
            <ac:picMk id="4" creationId="{53FDE2A5-DA2B-4F7A-A170-779652C447BC}"/>
          </ac:picMkLst>
        </pc:picChg>
        <pc:picChg chg="add del mod">
          <ac:chgData name="Aneetha Jayaraman" userId="1a9804f2-7439-4f88-8425-ea259a389c2d" providerId="ADAL" clId="{0CF64508-498E-4B22-8421-5A0C1934C2DE}" dt="2017-12-03T05:24:00.207" v="3030" actId="962"/>
          <ac:picMkLst>
            <pc:docMk/>
            <pc:sldMk cId="2592896500" sldId="343"/>
            <ac:picMk id="6" creationId="{41A68AD3-2B92-4176-BBF0-F748C6435606}"/>
          </ac:picMkLst>
        </pc:picChg>
        <pc:cxnChg chg="add del">
          <ac:chgData name="Aneetha Jayaraman" userId="1a9804f2-7439-4f88-8425-ea259a389c2d" providerId="ADAL" clId="{0CF64508-498E-4B22-8421-5A0C1934C2DE}" dt="2017-12-03T05:24:00.207" v="3030" actId="962"/>
          <ac:cxnSpMkLst>
            <pc:docMk/>
            <pc:sldMk cId="2592896500" sldId="343"/>
            <ac:cxnSpMk id="7" creationId="{2DF727CE-BC56-4E4E-A4AC-2B928B108FAA}"/>
          </ac:cxnSpMkLst>
        </pc:cxnChg>
      </pc:sldChg>
      <pc:sldChg chg="addSp delSp modSp add setBg modAnim">
        <pc:chgData name="Aneetha Jayaraman" userId="1a9804f2-7439-4f88-8425-ea259a389c2d" providerId="ADAL" clId="{0CF64508-498E-4B22-8421-5A0C1934C2DE}" dt="2017-12-03T19:48:02.968" v="6298" actId="404"/>
        <pc:sldMkLst>
          <pc:docMk/>
          <pc:sldMk cId="2277190541" sldId="344"/>
        </pc:sldMkLst>
        <pc:spChg chg="add del mod">
          <ac:chgData name="Aneetha Jayaraman" userId="1a9804f2-7439-4f88-8425-ea259a389c2d" providerId="ADAL" clId="{0CF64508-498E-4B22-8421-5A0C1934C2DE}" dt="2017-12-03T07:45:30.874" v="4837" actId="1076"/>
          <ac:spMkLst>
            <pc:docMk/>
            <pc:sldMk cId="2277190541" sldId="344"/>
            <ac:spMk id="3" creationId="{4EC27E42-E911-4537-B4D9-DDCD2305E496}"/>
          </ac:spMkLst>
        </pc:spChg>
        <pc:spChg chg="add mod ord">
          <ac:chgData name="Aneetha Jayaraman" userId="1a9804f2-7439-4f88-8425-ea259a389c2d" providerId="ADAL" clId="{0CF64508-498E-4B22-8421-5A0C1934C2DE}" dt="2017-12-03T19:47:58.799" v="6297" actId="404"/>
          <ac:spMkLst>
            <pc:docMk/>
            <pc:sldMk cId="2277190541" sldId="344"/>
            <ac:spMk id="4" creationId="{5B5124ED-F898-404D-B050-DB520F628407}"/>
          </ac:spMkLst>
        </pc:spChg>
        <pc:spChg chg="add mod ord">
          <ac:chgData name="Aneetha Jayaraman" userId="1a9804f2-7439-4f88-8425-ea259a389c2d" providerId="ADAL" clId="{0CF64508-498E-4B22-8421-5A0C1934C2DE}" dt="2017-12-03T19:48:02.968" v="6298" actId="404"/>
          <ac:spMkLst>
            <pc:docMk/>
            <pc:sldMk cId="2277190541" sldId="344"/>
            <ac:spMk id="5" creationId="{12F9F68F-24FD-431D-838B-1184EC8A1983}"/>
          </ac:spMkLst>
        </pc:spChg>
        <pc:spChg chg="add mod">
          <ac:chgData name="Aneetha Jayaraman" userId="1a9804f2-7439-4f88-8425-ea259a389c2d" providerId="ADAL" clId="{0CF64508-498E-4B22-8421-5A0C1934C2DE}" dt="2017-12-03T07:46:24.917" v="4841" actId="1076"/>
          <ac:spMkLst>
            <pc:docMk/>
            <pc:sldMk cId="2277190541" sldId="344"/>
            <ac:spMk id="6" creationId="{7F78BBA5-DDCB-412C-AF41-630D7F83C2D4}"/>
          </ac:spMkLst>
        </pc:spChg>
        <pc:spChg chg="add del mod">
          <ac:chgData name="Aneetha Jayaraman" userId="1a9804f2-7439-4f88-8425-ea259a389c2d" providerId="ADAL" clId="{0CF64508-498E-4B22-8421-5A0C1934C2DE}" dt="2017-12-03T07:42:31.330" v="4813" actId="478"/>
          <ac:spMkLst>
            <pc:docMk/>
            <pc:sldMk cId="2277190541" sldId="344"/>
            <ac:spMk id="7" creationId="{BE05E7FB-27A8-4098-A724-FDF7FACE21AD}"/>
          </ac:spMkLst>
        </pc:spChg>
        <pc:spChg chg="add del mod">
          <ac:chgData name="Aneetha Jayaraman" userId="1a9804f2-7439-4f88-8425-ea259a389c2d" providerId="ADAL" clId="{0CF64508-498E-4B22-8421-5A0C1934C2DE}" dt="2017-12-03T07:42:21.505" v="4811" actId="478"/>
          <ac:spMkLst>
            <pc:docMk/>
            <pc:sldMk cId="2277190541" sldId="344"/>
            <ac:spMk id="9" creationId="{CAF5CD7B-56F2-468D-AF7A-DE822CB1886C}"/>
          </ac:spMkLst>
        </pc:spChg>
        <pc:picChg chg="add del mod">
          <ac:chgData name="Aneetha Jayaraman" userId="1a9804f2-7439-4f88-8425-ea259a389c2d" providerId="ADAL" clId="{0CF64508-498E-4B22-8421-5A0C1934C2DE}" dt="2017-12-03T19:45:50.860" v="6289" actId="404"/>
          <ac:picMkLst>
            <pc:docMk/>
            <pc:sldMk cId="2277190541" sldId="344"/>
            <ac:picMk id="2" creationId="{1408641D-6293-4D21-B58F-45C246CE04F6}"/>
          </ac:picMkLst>
        </pc:picChg>
        <pc:picChg chg="add mod">
          <ac:chgData name="Aneetha Jayaraman" userId="1a9804f2-7439-4f88-8425-ea259a389c2d" providerId="ADAL" clId="{0CF64508-498E-4B22-8421-5A0C1934C2DE}" dt="2017-12-03T07:42:36.033" v="4816" actId="571"/>
          <ac:picMkLst>
            <pc:docMk/>
            <pc:sldMk cId="2277190541" sldId="344"/>
            <ac:picMk id="10" creationId="{1E8678F0-DF44-4731-8A87-66520E2900FD}"/>
          </ac:picMkLst>
        </pc:picChg>
      </pc:sldChg>
      <pc:sldChg chg="addSp delSp modSp add del mod setBg delDesignElem">
        <pc:chgData name="Aneetha Jayaraman" userId="1a9804f2-7439-4f88-8425-ea259a389c2d" providerId="ADAL" clId="{0CF64508-498E-4B22-8421-5A0C1934C2DE}" dt="2017-12-03T05:28:49.589" v="3079" actId="2696"/>
        <pc:sldMkLst>
          <pc:docMk/>
          <pc:sldMk cId="4019288813" sldId="344"/>
        </pc:sldMkLst>
        <pc:spChg chg="mod">
          <ac:chgData name="Aneetha Jayaraman" userId="1a9804f2-7439-4f88-8425-ea259a389c2d" providerId="ADAL" clId="{0CF64508-498E-4B22-8421-5A0C1934C2DE}" dt="2017-12-03T05:28:10.351" v="3075" actId="26606"/>
          <ac:spMkLst>
            <pc:docMk/>
            <pc:sldMk cId="4019288813" sldId="344"/>
            <ac:spMk id="5" creationId="{2442F0FA-DACF-4441-BC6C-06FEE4C2BBEF}"/>
          </ac:spMkLst>
        </pc:spChg>
        <pc:spChg chg="add del">
          <ac:chgData name="Aneetha Jayaraman" userId="1a9804f2-7439-4f88-8425-ea259a389c2d" providerId="ADAL" clId="{0CF64508-498E-4B22-8421-5A0C1934C2DE}" dt="2017-12-03T05:28:10.351" v="3075" actId="26606"/>
          <ac:spMkLst>
            <pc:docMk/>
            <pc:sldMk cId="4019288813" sldId="344"/>
            <ac:spMk id="13" creationId="{9D545981-1F24-46A6-8AFC-3740CC577429}"/>
          </ac:spMkLst>
        </pc:spChg>
        <pc:spChg chg="add del">
          <ac:chgData name="Aneetha Jayaraman" userId="1a9804f2-7439-4f88-8425-ea259a389c2d" providerId="ADAL" clId="{0CF64508-498E-4B22-8421-5A0C1934C2DE}" dt="2017-12-03T05:28:10.351" v="3075" actId="26606"/>
          <ac:spMkLst>
            <pc:docMk/>
            <pc:sldMk cId="4019288813" sldId="344"/>
            <ac:spMk id="15" creationId="{252F09FA-59B0-41E4-9F79-D0EB15CBAD50}"/>
          </ac:spMkLst>
        </pc:spChg>
        <pc:spChg chg="add del">
          <ac:chgData name="Aneetha Jayaraman" userId="1a9804f2-7439-4f88-8425-ea259a389c2d" providerId="ADAL" clId="{0CF64508-498E-4B22-8421-5A0C1934C2DE}" dt="2017-12-03T05:28:10.351" v="3075" actId="26606"/>
          <ac:spMkLst>
            <pc:docMk/>
            <pc:sldMk cId="4019288813" sldId="344"/>
            <ac:spMk id="17" creationId="{12022B2F-C34E-42AC-A514-49AF306FA932}"/>
          </ac:spMkLst>
        </pc:spChg>
        <pc:spChg chg="add del">
          <ac:chgData name="Aneetha Jayaraman" userId="1a9804f2-7439-4f88-8425-ea259a389c2d" providerId="ADAL" clId="{0CF64508-498E-4B22-8421-5A0C1934C2DE}" dt="2017-12-03T05:28:10.351" v="3075" actId="26606"/>
          <ac:spMkLst>
            <pc:docMk/>
            <pc:sldMk cId="4019288813" sldId="344"/>
            <ac:spMk id="19" creationId="{66D4C1A7-0A94-46CF-9056-E836CBFB7064}"/>
          </ac:spMkLst>
        </pc:spChg>
        <pc:spChg chg="add del">
          <ac:chgData name="Aneetha Jayaraman" userId="1a9804f2-7439-4f88-8425-ea259a389c2d" providerId="ADAL" clId="{0CF64508-498E-4B22-8421-5A0C1934C2DE}" dt="2017-12-03T05:28:10.351" v="3075" actId="26606"/>
          <ac:spMkLst>
            <pc:docMk/>
            <pc:sldMk cId="4019288813" sldId="344"/>
            <ac:spMk id="23" creationId="{4FB98A08-FC4C-4C6C-8CAE-410223C6DD1D}"/>
          </ac:spMkLst>
        </pc:spChg>
        <pc:spChg chg="add del">
          <ac:chgData name="Aneetha Jayaraman" userId="1a9804f2-7439-4f88-8425-ea259a389c2d" providerId="ADAL" clId="{0CF64508-498E-4B22-8421-5A0C1934C2DE}" dt="2017-12-03T05:28:10.351" v="3075" actId="26606"/>
          <ac:spMkLst>
            <pc:docMk/>
            <pc:sldMk cId="4019288813" sldId="344"/>
            <ac:spMk id="28" creationId="{823AC064-BC96-4F32-8AE1-B2FD38754823}"/>
          </ac:spMkLst>
        </pc:spChg>
        <pc:spChg chg="del">
          <ac:chgData name="Aneetha Jayaraman" userId="1a9804f2-7439-4f88-8425-ea259a389c2d" providerId="ADAL" clId="{0CF64508-498E-4B22-8421-5A0C1934C2DE}" dt="2017-12-03T05:26:22.524" v="3056" actId="2696"/>
          <ac:spMkLst>
            <pc:docMk/>
            <pc:sldMk cId="4019288813" sldId="344"/>
            <ac:spMk id="66" creationId="{9D545981-1F24-46A6-8AFC-3740CC577429}"/>
          </ac:spMkLst>
        </pc:spChg>
        <pc:spChg chg="del">
          <ac:chgData name="Aneetha Jayaraman" userId="1a9804f2-7439-4f88-8425-ea259a389c2d" providerId="ADAL" clId="{0CF64508-498E-4B22-8421-5A0C1934C2DE}" dt="2017-12-03T05:26:22.524" v="3056" actId="2696"/>
          <ac:spMkLst>
            <pc:docMk/>
            <pc:sldMk cId="4019288813" sldId="344"/>
            <ac:spMk id="68" creationId="{252F09FA-59B0-41E4-9F79-D0EB15CBAD50}"/>
          </ac:spMkLst>
        </pc:spChg>
        <pc:spChg chg="del">
          <ac:chgData name="Aneetha Jayaraman" userId="1a9804f2-7439-4f88-8425-ea259a389c2d" providerId="ADAL" clId="{0CF64508-498E-4B22-8421-5A0C1934C2DE}" dt="2017-12-03T05:26:22.524" v="3056" actId="2696"/>
          <ac:spMkLst>
            <pc:docMk/>
            <pc:sldMk cId="4019288813" sldId="344"/>
            <ac:spMk id="70" creationId="{12022B2F-C34E-42AC-A514-49AF306FA932}"/>
          </ac:spMkLst>
        </pc:spChg>
        <pc:spChg chg="del">
          <ac:chgData name="Aneetha Jayaraman" userId="1a9804f2-7439-4f88-8425-ea259a389c2d" providerId="ADAL" clId="{0CF64508-498E-4B22-8421-5A0C1934C2DE}" dt="2017-12-03T05:26:22.524" v="3056" actId="2696"/>
          <ac:spMkLst>
            <pc:docMk/>
            <pc:sldMk cId="4019288813" sldId="344"/>
            <ac:spMk id="72" creationId="{66D4C1A7-0A94-46CF-9056-E836CBFB7064}"/>
          </ac:spMkLst>
        </pc:spChg>
        <pc:spChg chg="del">
          <ac:chgData name="Aneetha Jayaraman" userId="1a9804f2-7439-4f88-8425-ea259a389c2d" providerId="ADAL" clId="{0CF64508-498E-4B22-8421-5A0C1934C2DE}" dt="2017-12-03T05:26:22.524" v="3056" actId="2696"/>
          <ac:spMkLst>
            <pc:docMk/>
            <pc:sldMk cId="4019288813" sldId="344"/>
            <ac:spMk id="76" creationId="{4FB98A08-FC4C-4C6C-8CAE-410223C6DD1D}"/>
          </ac:spMkLst>
        </pc:spChg>
        <pc:picChg chg="mod">
          <ac:chgData name="Aneetha Jayaraman" userId="1a9804f2-7439-4f88-8425-ea259a389c2d" providerId="ADAL" clId="{0CF64508-498E-4B22-8421-5A0C1934C2DE}" dt="2017-12-03T05:28:10.351" v="3075" actId="26606"/>
          <ac:picMkLst>
            <pc:docMk/>
            <pc:sldMk cId="4019288813" sldId="344"/>
            <ac:picMk id="4" creationId="{BC44E40F-7FAE-4FAC-9AE5-11B03C49BAE7}"/>
          </ac:picMkLst>
        </pc:picChg>
        <pc:picChg chg="mod ord">
          <ac:chgData name="Aneetha Jayaraman" userId="1a9804f2-7439-4f88-8425-ea259a389c2d" providerId="ADAL" clId="{0CF64508-498E-4B22-8421-5A0C1934C2DE}" dt="2017-12-03T05:28:10.351" v="3075" actId="26606"/>
          <ac:picMkLst>
            <pc:docMk/>
            <pc:sldMk cId="4019288813" sldId="344"/>
            <ac:picMk id="8" creationId="{EAB6276A-2948-4207-B0EC-CF874CC83FD7}"/>
          </ac:picMkLst>
        </pc:picChg>
        <pc:cxnChg chg="add del">
          <ac:chgData name="Aneetha Jayaraman" userId="1a9804f2-7439-4f88-8425-ea259a389c2d" providerId="ADAL" clId="{0CF64508-498E-4B22-8421-5A0C1934C2DE}" dt="2017-12-03T05:28:10.351" v="3075" actId="26606"/>
          <ac:cxnSpMkLst>
            <pc:docMk/>
            <pc:sldMk cId="4019288813" sldId="344"/>
            <ac:cxnSpMk id="21" creationId="{84A66149-2431-4D78-A158-60F086A12471}"/>
          </ac:cxnSpMkLst>
        </pc:cxnChg>
        <pc:cxnChg chg="add del">
          <ac:chgData name="Aneetha Jayaraman" userId="1a9804f2-7439-4f88-8425-ea259a389c2d" providerId="ADAL" clId="{0CF64508-498E-4B22-8421-5A0C1934C2DE}" dt="2017-12-03T05:28:10.351" v="3075" actId="26606"/>
          <ac:cxnSpMkLst>
            <pc:docMk/>
            <pc:sldMk cId="4019288813" sldId="344"/>
            <ac:cxnSpMk id="30" creationId="{7E7C77BC-7138-40B1-A15B-20F57A494629}"/>
          </ac:cxnSpMkLst>
        </pc:cxnChg>
        <pc:cxnChg chg="add del">
          <ac:chgData name="Aneetha Jayaraman" userId="1a9804f2-7439-4f88-8425-ea259a389c2d" providerId="ADAL" clId="{0CF64508-498E-4B22-8421-5A0C1934C2DE}" dt="2017-12-03T05:28:10.351" v="3075" actId="26606"/>
          <ac:cxnSpMkLst>
            <pc:docMk/>
            <pc:sldMk cId="4019288813" sldId="344"/>
            <ac:cxnSpMk id="32" creationId="{DB146403-F3D6-484B-B2ED-97F9565D0370}"/>
          </ac:cxnSpMkLst>
        </pc:cxnChg>
        <pc:cxnChg chg="del">
          <ac:chgData name="Aneetha Jayaraman" userId="1a9804f2-7439-4f88-8425-ea259a389c2d" providerId="ADAL" clId="{0CF64508-498E-4B22-8421-5A0C1934C2DE}" dt="2017-12-03T05:26:22.524" v="3056" actId="2696"/>
          <ac:cxnSpMkLst>
            <pc:docMk/>
            <pc:sldMk cId="4019288813" sldId="344"/>
            <ac:cxnSpMk id="74" creationId="{84A66149-2431-4D78-A158-60F086A12471}"/>
          </ac:cxnSpMkLst>
        </pc:cxnChg>
      </pc:sldChg>
      <pc:sldChg chg="addSp delSp modSp add setBg delAnim">
        <pc:chgData name="Aneetha Jayaraman" userId="1a9804f2-7439-4f88-8425-ea259a389c2d" providerId="ADAL" clId="{0CF64508-498E-4B22-8421-5A0C1934C2DE}" dt="2017-12-03T19:53:03.823" v="6299" actId="404"/>
        <pc:sldMkLst>
          <pc:docMk/>
          <pc:sldMk cId="1755624851" sldId="345"/>
        </pc:sldMkLst>
        <pc:spChg chg="mod">
          <ac:chgData name="Aneetha Jayaraman" userId="1a9804f2-7439-4f88-8425-ea259a389c2d" providerId="ADAL" clId="{0CF64508-498E-4B22-8421-5A0C1934C2DE}" dt="2017-12-03T07:47:58.333" v="4851" actId="1076"/>
          <ac:spMkLst>
            <pc:docMk/>
            <pc:sldMk cId="1755624851" sldId="345"/>
            <ac:spMk id="3" creationId="{4EC27E42-E911-4537-B4D9-DDCD2305E496}"/>
          </ac:spMkLst>
        </pc:spChg>
        <pc:spChg chg="mod ord">
          <ac:chgData name="Aneetha Jayaraman" userId="1a9804f2-7439-4f88-8425-ea259a389c2d" providerId="ADAL" clId="{0CF64508-498E-4B22-8421-5A0C1934C2DE}" dt="2017-12-03T19:53:03.823" v="6299" actId="404"/>
          <ac:spMkLst>
            <pc:docMk/>
            <pc:sldMk cId="1755624851" sldId="345"/>
            <ac:spMk id="4" creationId="{5B5124ED-F898-404D-B050-DB520F628407}"/>
          </ac:spMkLst>
        </pc:spChg>
        <pc:spChg chg="del">
          <ac:chgData name="Aneetha Jayaraman" userId="1a9804f2-7439-4f88-8425-ea259a389c2d" providerId="ADAL" clId="{0CF64508-498E-4B22-8421-5A0C1934C2DE}" dt="2017-12-03T07:47:18.930" v="4846" actId="478"/>
          <ac:spMkLst>
            <pc:docMk/>
            <pc:sldMk cId="1755624851" sldId="345"/>
            <ac:spMk id="5" creationId="{12F9F68F-24FD-431D-838B-1184EC8A1983}"/>
          </ac:spMkLst>
        </pc:spChg>
        <pc:spChg chg="del">
          <ac:chgData name="Aneetha Jayaraman" userId="1a9804f2-7439-4f88-8425-ea259a389c2d" providerId="ADAL" clId="{0CF64508-498E-4B22-8421-5A0C1934C2DE}" dt="2017-12-03T07:47:13.848" v="4845" actId="478"/>
          <ac:spMkLst>
            <pc:docMk/>
            <pc:sldMk cId="1755624851" sldId="345"/>
            <ac:spMk id="6" creationId="{7F78BBA5-DDCB-412C-AF41-630D7F83C2D4}"/>
          </ac:spMkLst>
        </pc:spChg>
        <pc:spChg chg="add del mod">
          <ac:chgData name="Aneetha Jayaraman" userId="1a9804f2-7439-4f88-8425-ea259a389c2d" providerId="ADAL" clId="{0CF64508-498E-4B22-8421-5A0C1934C2DE}" dt="2017-12-03T07:47:21.716" v="4847" actId="478"/>
          <ac:spMkLst>
            <pc:docMk/>
            <pc:sldMk cId="1755624851" sldId="345"/>
            <ac:spMk id="8" creationId="{7DAB346E-C1B0-4985-80C4-B321AEF2263F}"/>
          </ac:spMkLst>
        </pc:spChg>
        <pc:picChg chg="del">
          <ac:chgData name="Aneetha Jayaraman" userId="1a9804f2-7439-4f88-8425-ea259a389c2d" providerId="ADAL" clId="{0CF64508-498E-4B22-8421-5A0C1934C2DE}" dt="2017-12-03T19:47:31.809" v="6293" actId="478"/>
          <ac:picMkLst>
            <pc:docMk/>
            <pc:sldMk cId="1755624851" sldId="345"/>
            <ac:picMk id="2" creationId="{1408641D-6293-4D21-B58F-45C246CE04F6}"/>
          </ac:picMkLst>
        </pc:picChg>
      </pc:sldChg>
    </pc:docChg>
  </pc:docChgLst>
  <pc:docChgLst>
    <pc:chgData name="Aneetha Jayaraman" userId="10033FFF9A6E4558@LIVE.COM" providerId="AD" clId="Web-{87E83CFA-5541-4FC6-9E7B-BCA4D95D35B0}"/>
    <pc:docChg chg="delSld modSld">
      <pc:chgData name="Aneetha Jayaraman" userId="10033FFF9A6E4558@LIVE.COM" providerId="AD" clId="Web-{87E83CFA-5541-4FC6-9E7B-BCA4D95D35B0}" dt="2017-12-03T00:25:09.725" v="20"/>
      <pc:docMkLst>
        <pc:docMk/>
      </pc:docMkLst>
      <pc:sldChg chg="modSp">
        <pc:chgData name="Aneetha Jayaraman" userId="10033FFF9A6E4558@LIVE.COM" providerId="AD" clId="Web-{87E83CFA-5541-4FC6-9E7B-BCA4D95D35B0}" dt="2017-12-03T00:04:54.696" v="17"/>
        <pc:sldMkLst>
          <pc:docMk/>
          <pc:sldMk cId="1928177798" sldId="293"/>
        </pc:sldMkLst>
        <pc:spChg chg="mod">
          <ac:chgData name="Aneetha Jayaraman" userId="10033FFF9A6E4558@LIVE.COM" providerId="AD" clId="Web-{87E83CFA-5541-4FC6-9E7B-BCA4D95D35B0}" dt="2017-12-03T00:04:54.696" v="17"/>
          <ac:spMkLst>
            <pc:docMk/>
            <pc:sldMk cId="1928177798" sldId="293"/>
            <ac:spMk id="2" creationId="{D349A995-2EF8-4726-8403-B983915F66C1}"/>
          </ac:spMkLst>
        </pc:spChg>
        <pc:spChg chg="mod">
          <ac:chgData name="Aneetha Jayaraman" userId="10033FFF9A6E4558@LIVE.COM" providerId="AD" clId="Web-{87E83CFA-5541-4FC6-9E7B-BCA4D95D35B0}" dt="2017-12-03T00:04:33.462" v="12"/>
          <ac:spMkLst>
            <pc:docMk/>
            <pc:sldMk cId="1928177798" sldId="293"/>
            <ac:spMk id="3" creationId="{C8BAE98D-2AED-41FF-B168-647E01AA1631}"/>
          </ac:spMkLst>
        </pc:spChg>
      </pc:sldChg>
      <pc:sldChg chg="del">
        <pc:chgData name="Aneetha Jayaraman" userId="10033FFF9A6E4558@LIVE.COM" providerId="AD" clId="Web-{87E83CFA-5541-4FC6-9E7B-BCA4D95D35B0}" dt="2017-12-03T00:25:09.725" v="20"/>
        <pc:sldMkLst>
          <pc:docMk/>
          <pc:sldMk cId="1136045182" sldId="295"/>
        </pc:sldMkLst>
      </pc:sldChg>
      <pc:sldChg chg="del">
        <pc:chgData name="Aneetha Jayaraman" userId="10033FFF9A6E4558@LIVE.COM" providerId="AD" clId="Web-{87E83CFA-5541-4FC6-9E7B-BCA4D95D35B0}" dt="2017-12-03T00:18:51.156" v="18"/>
        <pc:sldMkLst>
          <pc:docMk/>
          <pc:sldMk cId="467523664" sldId="297"/>
        </pc:sldMkLst>
      </pc:sldChg>
      <pc:sldChg chg="del">
        <pc:chgData name="Aneetha Jayaraman" userId="10033FFF9A6E4558@LIVE.COM" providerId="AD" clId="Web-{87E83CFA-5541-4FC6-9E7B-BCA4D95D35B0}" dt="2017-12-03T00:25:05.631" v="19"/>
        <pc:sldMkLst>
          <pc:docMk/>
          <pc:sldMk cId="3012183495" sldId="29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5101B4-7AB0-446E-A0F0-71B51491E7E2}" type="doc">
      <dgm:prSet loTypeId="urn:microsoft.com/office/officeart/2005/8/layout/pyramid1" loCatId="pyramid" qsTypeId="urn:microsoft.com/office/officeart/2005/8/quickstyle/simple1" qsCatId="simple" csTypeId="urn:microsoft.com/office/officeart/2005/8/colors/accent4_3" csCatId="accent4" phldr="1"/>
      <dgm:spPr/>
    </dgm:pt>
    <dgm:pt modelId="{C3FCAB12-A37C-4B96-A2BC-F9F1890AFD14}">
      <dgm:prSet phldrT="[Text]" custT="1"/>
      <dgm:spPr/>
      <dgm:t>
        <a:bodyPr anchor="b"/>
        <a:lstStyle/>
        <a:p>
          <a:r>
            <a:rPr lang="en-US" sz="1600"/>
            <a:t>Apps </a:t>
          </a:r>
        </a:p>
      </dgm:t>
    </dgm:pt>
    <dgm:pt modelId="{39F919D9-6687-42F6-93C8-F344EE4B8050}" type="parTrans" cxnId="{4BE2708E-0631-4E35-A3BC-8FAE16862E80}">
      <dgm:prSet/>
      <dgm:spPr/>
      <dgm:t>
        <a:bodyPr/>
        <a:lstStyle/>
        <a:p>
          <a:endParaRPr lang="en-US" sz="2400"/>
        </a:p>
      </dgm:t>
    </dgm:pt>
    <dgm:pt modelId="{320FC72E-F299-43CB-B2B3-F3515F61EA7A}" type="sibTrans" cxnId="{4BE2708E-0631-4E35-A3BC-8FAE16862E80}">
      <dgm:prSet/>
      <dgm:spPr/>
      <dgm:t>
        <a:bodyPr/>
        <a:lstStyle/>
        <a:p>
          <a:endParaRPr lang="en-US" sz="2400"/>
        </a:p>
      </dgm:t>
    </dgm:pt>
    <dgm:pt modelId="{2562C49D-00D8-4365-B3D5-B2C570B7D195}">
      <dgm:prSet phldrT="[Text]" custT="1"/>
      <dgm:spPr/>
      <dgm:t>
        <a:bodyPr/>
        <a:lstStyle/>
        <a:p>
          <a:r>
            <a:rPr lang="en-US" sz="3200" dirty="0"/>
            <a:t>Folders &amp; Files</a:t>
          </a:r>
        </a:p>
      </dgm:t>
    </dgm:pt>
    <dgm:pt modelId="{A31015AE-798F-4DEA-AB1F-3B9EE340426D}" type="parTrans" cxnId="{35A78231-7E14-41BF-997D-28476C9B1F75}">
      <dgm:prSet/>
      <dgm:spPr/>
      <dgm:t>
        <a:bodyPr/>
        <a:lstStyle/>
        <a:p>
          <a:endParaRPr lang="en-US" sz="2400"/>
        </a:p>
      </dgm:t>
    </dgm:pt>
    <dgm:pt modelId="{DC87F5E7-B0C0-44A1-8A11-1F1B39A00297}" type="sibTrans" cxnId="{35A78231-7E14-41BF-997D-28476C9B1F75}">
      <dgm:prSet/>
      <dgm:spPr/>
      <dgm:t>
        <a:bodyPr/>
        <a:lstStyle/>
        <a:p>
          <a:endParaRPr lang="en-US" sz="2400"/>
        </a:p>
      </dgm:t>
    </dgm:pt>
    <dgm:pt modelId="{058CBB53-EED6-41C5-9B74-D6EFD7F994DE}">
      <dgm:prSet phldrT="[Text]" custT="1"/>
      <dgm:spPr/>
      <dgm:t>
        <a:bodyPr/>
        <a:lstStyle/>
        <a:p>
          <a:r>
            <a:rPr lang="en-US" sz="1800"/>
            <a:t>Features</a:t>
          </a:r>
          <a:endParaRPr lang="en-US" sz="1800" b="1"/>
        </a:p>
      </dgm:t>
    </dgm:pt>
    <dgm:pt modelId="{8A08A165-8982-4282-A8A0-A79518C71BF8}" type="parTrans" cxnId="{22C1C8F0-9A8B-4EFC-8C21-5971E0C81F36}">
      <dgm:prSet/>
      <dgm:spPr/>
      <dgm:t>
        <a:bodyPr/>
        <a:lstStyle/>
        <a:p>
          <a:endParaRPr lang="en-US" sz="2400"/>
        </a:p>
      </dgm:t>
    </dgm:pt>
    <dgm:pt modelId="{64CF9C6C-E40F-4628-822C-FFFD57606A0B}" type="sibTrans" cxnId="{22C1C8F0-9A8B-4EFC-8C21-5971E0C81F36}">
      <dgm:prSet/>
      <dgm:spPr/>
      <dgm:t>
        <a:bodyPr/>
        <a:lstStyle/>
        <a:p>
          <a:endParaRPr lang="en-US" sz="2400"/>
        </a:p>
      </dgm:t>
    </dgm:pt>
    <dgm:pt modelId="{331D302F-2EE9-4B23-81D4-F7373944DA98}">
      <dgm:prSet phldrT="[Text]" custT="1"/>
      <dgm:spPr/>
      <dgm:t>
        <a:bodyPr/>
        <a:lstStyle/>
        <a:p>
          <a:r>
            <a:rPr lang="en-US" sz="2400"/>
            <a:t>Security &amp; metadata</a:t>
          </a:r>
        </a:p>
      </dgm:t>
    </dgm:pt>
    <dgm:pt modelId="{AF3EF00C-7CA6-4E53-9BE1-0F2D1CB16C65}" type="sibTrans" cxnId="{48760EE2-6B75-49B8-AD61-1D586683A68A}">
      <dgm:prSet/>
      <dgm:spPr/>
      <dgm:t>
        <a:bodyPr/>
        <a:lstStyle/>
        <a:p>
          <a:endParaRPr lang="en-US" sz="2400"/>
        </a:p>
      </dgm:t>
    </dgm:pt>
    <dgm:pt modelId="{23775A2D-99D6-4E01-A5EE-5DBB9A3B8628}" type="parTrans" cxnId="{48760EE2-6B75-49B8-AD61-1D586683A68A}">
      <dgm:prSet/>
      <dgm:spPr/>
      <dgm:t>
        <a:bodyPr/>
        <a:lstStyle/>
        <a:p>
          <a:endParaRPr lang="en-US" sz="2400"/>
        </a:p>
      </dgm:t>
    </dgm:pt>
    <dgm:pt modelId="{6F8F7F78-5CFA-43EC-8484-C578F92127D6}" type="pres">
      <dgm:prSet presAssocID="{F25101B4-7AB0-446E-A0F0-71B51491E7E2}" presName="Name0" presStyleCnt="0">
        <dgm:presLayoutVars>
          <dgm:dir/>
          <dgm:animLvl val="lvl"/>
          <dgm:resizeHandles val="exact"/>
        </dgm:presLayoutVars>
      </dgm:prSet>
      <dgm:spPr/>
    </dgm:pt>
    <dgm:pt modelId="{202EFC33-4FDF-491F-B168-2B3C392F92F7}" type="pres">
      <dgm:prSet presAssocID="{C3FCAB12-A37C-4B96-A2BC-F9F1890AFD14}" presName="Name8" presStyleCnt="0"/>
      <dgm:spPr/>
    </dgm:pt>
    <dgm:pt modelId="{2BA9A25C-E285-4997-933F-487013AE3D9F}" type="pres">
      <dgm:prSet presAssocID="{C3FCAB12-A37C-4B96-A2BC-F9F1890AFD14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63D2CE-0616-4610-85D7-4462CC4E368A}" type="pres">
      <dgm:prSet presAssocID="{C3FCAB12-A37C-4B96-A2BC-F9F1890AFD1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CFB154-2AA6-491A-B45E-AED725FB2911}" type="pres">
      <dgm:prSet presAssocID="{058CBB53-EED6-41C5-9B74-D6EFD7F994DE}" presName="Name8" presStyleCnt="0"/>
      <dgm:spPr/>
    </dgm:pt>
    <dgm:pt modelId="{9E7CB088-998B-48ED-BF17-0F2539DFA8D5}" type="pres">
      <dgm:prSet presAssocID="{058CBB53-EED6-41C5-9B74-D6EFD7F994DE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56AC-1A64-46CD-B314-6E2284F21231}" type="pres">
      <dgm:prSet presAssocID="{058CBB53-EED6-41C5-9B74-D6EFD7F994D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DE16B-E7C6-48B8-893E-CCEA4C9D81AB}" type="pres">
      <dgm:prSet presAssocID="{331D302F-2EE9-4B23-81D4-F7373944DA98}" presName="Name8" presStyleCnt="0"/>
      <dgm:spPr/>
    </dgm:pt>
    <dgm:pt modelId="{531F827E-3207-4696-A04B-997D86A555BA}" type="pres">
      <dgm:prSet presAssocID="{331D302F-2EE9-4B23-81D4-F7373944DA98}" presName="level" presStyleLbl="node1" presStyleIdx="2" presStyleCnt="4" custScaleY="9526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7D00C-FC86-49C9-B656-D618894E0A3E}" type="pres">
      <dgm:prSet presAssocID="{331D302F-2EE9-4B23-81D4-F7373944DA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CD261E-F8C2-475C-9E43-58D52F5D2373}" type="pres">
      <dgm:prSet presAssocID="{2562C49D-00D8-4365-B3D5-B2C570B7D195}" presName="Name8" presStyleCnt="0"/>
      <dgm:spPr/>
    </dgm:pt>
    <dgm:pt modelId="{7D13EA8E-3596-4850-95CC-188A3D1F1580}" type="pres">
      <dgm:prSet presAssocID="{2562C49D-00D8-4365-B3D5-B2C570B7D195}" presName="level" presStyleLbl="node1" presStyleIdx="3" presStyleCnt="4" custScaleY="2340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9726CF-8C96-419A-854D-D0ABA797F3F1}" type="pres">
      <dgm:prSet presAssocID="{2562C49D-00D8-4365-B3D5-B2C570B7D19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0870A5-3AE3-414F-A5D9-7002F15450B2}" type="presOf" srcId="{058CBB53-EED6-41C5-9B74-D6EFD7F994DE}" destId="{9E7CB088-998B-48ED-BF17-0F2539DFA8D5}" srcOrd="0" destOrd="0" presId="urn:microsoft.com/office/officeart/2005/8/layout/pyramid1"/>
    <dgm:cxn modelId="{4FA45E51-22CA-4A28-A977-127E99601784}" type="presOf" srcId="{331D302F-2EE9-4B23-81D4-F7373944DA98}" destId="{531F827E-3207-4696-A04B-997D86A555BA}" srcOrd="0" destOrd="0" presId="urn:microsoft.com/office/officeart/2005/8/layout/pyramid1"/>
    <dgm:cxn modelId="{4BE2708E-0631-4E35-A3BC-8FAE16862E80}" srcId="{F25101B4-7AB0-446E-A0F0-71B51491E7E2}" destId="{C3FCAB12-A37C-4B96-A2BC-F9F1890AFD14}" srcOrd="0" destOrd="0" parTransId="{39F919D9-6687-42F6-93C8-F344EE4B8050}" sibTransId="{320FC72E-F299-43CB-B2B3-F3515F61EA7A}"/>
    <dgm:cxn modelId="{E135D4AA-ECFF-4F04-9F22-3FAFE0B5D0FE}" type="presOf" srcId="{2562C49D-00D8-4365-B3D5-B2C570B7D195}" destId="{D89726CF-8C96-419A-854D-D0ABA797F3F1}" srcOrd="1" destOrd="0" presId="urn:microsoft.com/office/officeart/2005/8/layout/pyramid1"/>
    <dgm:cxn modelId="{48760EE2-6B75-49B8-AD61-1D586683A68A}" srcId="{F25101B4-7AB0-446E-A0F0-71B51491E7E2}" destId="{331D302F-2EE9-4B23-81D4-F7373944DA98}" srcOrd="2" destOrd="0" parTransId="{23775A2D-99D6-4E01-A5EE-5DBB9A3B8628}" sibTransId="{AF3EF00C-7CA6-4E53-9BE1-0F2D1CB16C65}"/>
    <dgm:cxn modelId="{9C5C462E-CF0F-4B4E-9650-A87579FE1C7F}" type="presOf" srcId="{331D302F-2EE9-4B23-81D4-F7373944DA98}" destId="{0FB7D00C-FC86-49C9-B656-D618894E0A3E}" srcOrd="1" destOrd="0" presId="urn:microsoft.com/office/officeart/2005/8/layout/pyramid1"/>
    <dgm:cxn modelId="{68C2691E-FB67-4ADE-805D-23301F5767AC}" type="presOf" srcId="{058CBB53-EED6-41C5-9B74-D6EFD7F994DE}" destId="{099956AC-1A64-46CD-B314-6E2284F21231}" srcOrd="1" destOrd="0" presId="urn:microsoft.com/office/officeart/2005/8/layout/pyramid1"/>
    <dgm:cxn modelId="{1F54523B-433C-4A28-80D2-385683B25286}" type="presOf" srcId="{F25101B4-7AB0-446E-A0F0-71B51491E7E2}" destId="{6F8F7F78-5CFA-43EC-8484-C578F92127D6}" srcOrd="0" destOrd="0" presId="urn:microsoft.com/office/officeart/2005/8/layout/pyramid1"/>
    <dgm:cxn modelId="{D98AB924-CB55-425D-982B-7ABF3DCE47D8}" type="presOf" srcId="{C3FCAB12-A37C-4B96-A2BC-F9F1890AFD14}" destId="{8363D2CE-0616-4610-85D7-4462CC4E368A}" srcOrd="1" destOrd="0" presId="urn:microsoft.com/office/officeart/2005/8/layout/pyramid1"/>
    <dgm:cxn modelId="{35A78231-7E14-41BF-997D-28476C9B1F75}" srcId="{F25101B4-7AB0-446E-A0F0-71B51491E7E2}" destId="{2562C49D-00D8-4365-B3D5-B2C570B7D195}" srcOrd="3" destOrd="0" parTransId="{A31015AE-798F-4DEA-AB1F-3B9EE340426D}" sibTransId="{DC87F5E7-B0C0-44A1-8A11-1F1B39A00297}"/>
    <dgm:cxn modelId="{7616882F-1062-4024-A08E-D4285F1CD939}" type="presOf" srcId="{C3FCAB12-A37C-4B96-A2BC-F9F1890AFD14}" destId="{2BA9A25C-E285-4997-933F-487013AE3D9F}" srcOrd="0" destOrd="0" presId="urn:microsoft.com/office/officeart/2005/8/layout/pyramid1"/>
    <dgm:cxn modelId="{22C1C8F0-9A8B-4EFC-8C21-5971E0C81F36}" srcId="{F25101B4-7AB0-446E-A0F0-71B51491E7E2}" destId="{058CBB53-EED6-41C5-9B74-D6EFD7F994DE}" srcOrd="1" destOrd="0" parTransId="{8A08A165-8982-4282-A8A0-A79518C71BF8}" sibTransId="{64CF9C6C-E40F-4628-822C-FFFD57606A0B}"/>
    <dgm:cxn modelId="{90791CCF-63B6-481F-A350-7C0B61E3F3B8}" type="presOf" srcId="{2562C49D-00D8-4365-B3D5-B2C570B7D195}" destId="{7D13EA8E-3596-4850-95CC-188A3D1F1580}" srcOrd="0" destOrd="0" presId="urn:microsoft.com/office/officeart/2005/8/layout/pyramid1"/>
    <dgm:cxn modelId="{696CA60C-6722-4CF8-85EC-6E8AAD1F08FD}" type="presParOf" srcId="{6F8F7F78-5CFA-43EC-8484-C578F92127D6}" destId="{202EFC33-4FDF-491F-B168-2B3C392F92F7}" srcOrd="0" destOrd="0" presId="urn:microsoft.com/office/officeart/2005/8/layout/pyramid1"/>
    <dgm:cxn modelId="{51BB746C-09E3-4492-B212-5153004BBBB9}" type="presParOf" srcId="{202EFC33-4FDF-491F-B168-2B3C392F92F7}" destId="{2BA9A25C-E285-4997-933F-487013AE3D9F}" srcOrd="0" destOrd="0" presId="urn:microsoft.com/office/officeart/2005/8/layout/pyramid1"/>
    <dgm:cxn modelId="{1201CE4F-5892-4183-98B1-9F6E64FDA619}" type="presParOf" srcId="{202EFC33-4FDF-491F-B168-2B3C392F92F7}" destId="{8363D2CE-0616-4610-85D7-4462CC4E368A}" srcOrd="1" destOrd="0" presId="urn:microsoft.com/office/officeart/2005/8/layout/pyramid1"/>
    <dgm:cxn modelId="{29A55E86-248C-4967-8FE7-1BC530579D18}" type="presParOf" srcId="{6F8F7F78-5CFA-43EC-8484-C578F92127D6}" destId="{55CFB154-2AA6-491A-B45E-AED725FB2911}" srcOrd="1" destOrd="0" presId="urn:microsoft.com/office/officeart/2005/8/layout/pyramid1"/>
    <dgm:cxn modelId="{3C5E16F1-3089-46A6-9EF3-8F983FE05AF5}" type="presParOf" srcId="{55CFB154-2AA6-491A-B45E-AED725FB2911}" destId="{9E7CB088-998B-48ED-BF17-0F2539DFA8D5}" srcOrd="0" destOrd="0" presId="urn:microsoft.com/office/officeart/2005/8/layout/pyramid1"/>
    <dgm:cxn modelId="{20621AD1-9745-4AEB-85A6-0C2694168617}" type="presParOf" srcId="{55CFB154-2AA6-491A-B45E-AED725FB2911}" destId="{099956AC-1A64-46CD-B314-6E2284F21231}" srcOrd="1" destOrd="0" presId="urn:microsoft.com/office/officeart/2005/8/layout/pyramid1"/>
    <dgm:cxn modelId="{6E447EF3-F962-4A20-BACB-818AF93026B1}" type="presParOf" srcId="{6F8F7F78-5CFA-43EC-8484-C578F92127D6}" destId="{043DE16B-E7C6-48B8-893E-CCEA4C9D81AB}" srcOrd="2" destOrd="0" presId="urn:microsoft.com/office/officeart/2005/8/layout/pyramid1"/>
    <dgm:cxn modelId="{67E00BD1-220D-4685-85F3-69D2D044E282}" type="presParOf" srcId="{043DE16B-E7C6-48B8-893E-CCEA4C9D81AB}" destId="{531F827E-3207-4696-A04B-997D86A555BA}" srcOrd="0" destOrd="0" presId="urn:microsoft.com/office/officeart/2005/8/layout/pyramid1"/>
    <dgm:cxn modelId="{E15CA43D-74F7-493F-B636-06B988106F25}" type="presParOf" srcId="{043DE16B-E7C6-48B8-893E-CCEA4C9D81AB}" destId="{0FB7D00C-FC86-49C9-B656-D618894E0A3E}" srcOrd="1" destOrd="0" presId="urn:microsoft.com/office/officeart/2005/8/layout/pyramid1"/>
    <dgm:cxn modelId="{5EA9EB80-A5E6-4F7F-B08B-53FAF99B1DF2}" type="presParOf" srcId="{6F8F7F78-5CFA-43EC-8484-C578F92127D6}" destId="{62CD261E-F8C2-475C-9E43-58D52F5D2373}" srcOrd="3" destOrd="0" presId="urn:microsoft.com/office/officeart/2005/8/layout/pyramid1"/>
    <dgm:cxn modelId="{29B2D5F7-62B0-46D6-A577-EBC9515B7736}" type="presParOf" srcId="{62CD261E-F8C2-475C-9E43-58D52F5D2373}" destId="{7D13EA8E-3596-4850-95CC-188A3D1F1580}" srcOrd="0" destOrd="0" presId="urn:microsoft.com/office/officeart/2005/8/layout/pyramid1"/>
    <dgm:cxn modelId="{99DCE06D-E650-4FC2-8EE5-1E37ADBB1007}" type="presParOf" srcId="{62CD261E-F8C2-475C-9E43-58D52F5D2373}" destId="{D89726CF-8C96-419A-854D-D0ABA797F3F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5101B4-7AB0-446E-A0F0-71B51491E7E2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BD03021B-3B32-459E-B521-B5C0FD6F65A6}">
      <dgm:prSet phldrT="[Text]" custT="1"/>
      <dgm:spPr/>
      <dgm:t>
        <a:bodyPr/>
        <a:lstStyle/>
        <a:p>
          <a:r>
            <a:rPr lang="en-US" sz="3200"/>
            <a:t>Features</a:t>
          </a:r>
        </a:p>
      </dgm:t>
    </dgm:pt>
    <dgm:pt modelId="{447086E8-5347-46CC-BE59-84A6513B647F}" type="parTrans" cxnId="{7ED6B844-9997-4C9E-9308-A7092DADCB0B}">
      <dgm:prSet/>
      <dgm:spPr/>
      <dgm:t>
        <a:bodyPr/>
        <a:lstStyle/>
        <a:p>
          <a:endParaRPr lang="en-US" sz="4000"/>
        </a:p>
      </dgm:t>
    </dgm:pt>
    <dgm:pt modelId="{2D0AF1C4-9FFB-47BA-8475-0FE7BECF9408}" type="sibTrans" cxnId="{7ED6B844-9997-4C9E-9308-A7092DADCB0B}">
      <dgm:prSet/>
      <dgm:spPr/>
      <dgm:t>
        <a:bodyPr/>
        <a:lstStyle/>
        <a:p>
          <a:endParaRPr lang="en-US" sz="4000"/>
        </a:p>
      </dgm:t>
    </dgm:pt>
    <dgm:pt modelId="{85A2E0FA-6696-4370-A3B5-77F932CCECB2}">
      <dgm:prSet phldrT="[Text]" custT="1"/>
      <dgm:spPr/>
      <dgm:t>
        <a:bodyPr/>
        <a:lstStyle/>
        <a:p>
          <a:r>
            <a:rPr lang="en-US" sz="1400" dirty="0"/>
            <a:t>Security &amp; metadata</a:t>
          </a:r>
        </a:p>
      </dgm:t>
    </dgm:pt>
    <dgm:pt modelId="{D4AA579C-874D-480D-BF52-11609551EA76}" type="parTrans" cxnId="{0ECF56FD-A1C7-4FC7-8DD6-1831EEDABAA7}">
      <dgm:prSet/>
      <dgm:spPr/>
      <dgm:t>
        <a:bodyPr/>
        <a:lstStyle/>
        <a:p>
          <a:endParaRPr lang="en-US"/>
        </a:p>
      </dgm:t>
    </dgm:pt>
    <dgm:pt modelId="{9A3DCA37-1E8F-40BA-A9B3-867F6A5AC878}" type="sibTrans" cxnId="{0ECF56FD-A1C7-4FC7-8DD6-1831EEDABAA7}">
      <dgm:prSet/>
      <dgm:spPr/>
      <dgm:t>
        <a:bodyPr/>
        <a:lstStyle/>
        <a:p>
          <a:endParaRPr lang="en-US"/>
        </a:p>
      </dgm:t>
    </dgm:pt>
    <dgm:pt modelId="{B3C610EF-8285-4DEC-B9E6-B3926F49B56B}">
      <dgm:prSet phldrT="[Text]" custT="1"/>
      <dgm:spPr/>
      <dgm:t>
        <a:bodyPr/>
        <a:lstStyle/>
        <a:p>
          <a:r>
            <a:rPr lang="en-US" sz="1600"/>
            <a:t>Folders &amp;</a:t>
          </a:r>
        </a:p>
        <a:p>
          <a:r>
            <a:rPr lang="en-US" sz="1600"/>
            <a:t>Files</a:t>
          </a:r>
          <a:endParaRPr lang="en-US" sz="1400"/>
        </a:p>
      </dgm:t>
    </dgm:pt>
    <dgm:pt modelId="{09C2CF3A-1EC2-494E-94F1-00CAEE8AA03E}" type="parTrans" cxnId="{D904B801-BBC1-4C1B-996B-0456BD48D734}">
      <dgm:prSet/>
      <dgm:spPr/>
      <dgm:t>
        <a:bodyPr/>
        <a:lstStyle/>
        <a:p>
          <a:endParaRPr lang="en-US"/>
        </a:p>
      </dgm:t>
    </dgm:pt>
    <dgm:pt modelId="{505BFBE4-DEC7-467C-B4AF-1449CF999DE3}" type="sibTrans" cxnId="{D904B801-BBC1-4C1B-996B-0456BD48D734}">
      <dgm:prSet/>
      <dgm:spPr/>
      <dgm:t>
        <a:bodyPr/>
        <a:lstStyle/>
        <a:p>
          <a:endParaRPr lang="en-US"/>
        </a:p>
      </dgm:t>
    </dgm:pt>
    <dgm:pt modelId="{CF4EF642-E31F-4F46-BDF6-7B2AC7134440}">
      <dgm:prSet phldrT="[Text]" custT="1"/>
      <dgm:spPr/>
      <dgm:t>
        <a:bodyPr/>
        <a:lstStyle/>
        <a:p>
          <a:r>
            <a:rPr lang="en-US" sz="2800"/>
            <a:t>Apps</a:t>
          </a:r>
        </a:p>
      </dgm:t>
    </dgm:pt>
    <dgm:pt modelId="{DD3D52BE-FEE4-446A-BD32-E57F34831973}" type="parTrans" cxnId="{A3D761A4-B45E-4C39-94E7-EF9BBD2534AA}">
      <dgm:prSet/>
      <dgm:spPr/>
      <dgm:t>
        <a:bodyPr/>
        <a:lstStyle/>
        <a:p>
          <a:endParaRPr lang="en-US"/>
        </a:p>
      </dgm:t>
    </dgm:pt>
    <dgm:pt modelId="{DC4E6E2E-E9AF-4294-AE84-7AA9638F1DB6}" type="sibTrans" cxnId="{A3D761A4-B45E-4C39-94E7-EF9BBD2534AA}">
      <dgm:prSet/>
      <dgm:spPr/>
      <dgm:t>
        <a:bodyPr/>
        <a:lstStyle/>
        <a:p>
          <a:endParaRPr lang="en-US"/>
        </a:p>
      </dgm:t>
    </dgm:pt>
    <dgm:pt modelId="{E2ECC281-1ABB-45F0-A504-5A06BE33BF64}" type="pres">
      <dgm:prSet presAssocID="{F25101B4-7AB0-446E-A0F0-71B51491E7E2}" presName="Name0" presStyleCnt="0">
        <dgm:presLayoutVars>
          <dgm:dir/>
          <dgm:animLvl val="lvl"/>
          <dgm:resizeHandles val="exact"/>
        </dgm:presLayoutVars>
      </dgm:prSet>
      <dgm:spPr/>
    </dgm:pt>
    <dgm:pt modelId="{489D53DD-E6F6-437C-851F-A69191B56C98}" type="pres">
      <dgm:prSet presAssocID="{CF4EF642-E31F-4F46-BDF6-7B2AC7134440}" presName="Name8" presStyleCnt="0"/>
      <dgm:spPr/>
    </dgm:pt>
    <dgm:pt modelId="{C4A1E101-DB3F-47E8-B601-AF25625A01B8}" type="pres">
      <dgm:prSet presAssocID="{CF4EF642-E31F-4F46-BDF6-7B2AC7134440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F049C-1556-4A61-B925-4271AAF13EDC}" type="pres">
      <dgm:prSet presAssocID="{CF4EF642-E31F-4F46-BDF6-7B2AC713444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4E4C5-CF5F-4BEB-AED2-593E87BF4BC9}" type="pres">
      <dgm:prSet presAssocID="{BD03021B-3B32-459E-B521-B5C0FD6F65A6}" presName="Name8" presStyleCnt="0"/>
      <dgm:spPr/>
    </dgm:pt>
    <dgm:pt modelId="{2677EFA4-DB55-4C5F-BC4B-E6196762CF1B}" type="pres">
      <dgm:prSet presAssocID="{BD03021B-3B32-459E-B521-B5C0FD6F65A6}" presName="level" presStyleLbl="node1" presStyleIdx="1" presStyleCnt="4" custScaleY="973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803257-32F2-46EA-9833-3C9BA0703CFA}" type="pres">
      <dgm:prSet presAssocID="{BD03021B-3B32-459E-B521-B5C0FD6F65A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4136F-3153-43D3-AAC0-A9AC695081B9}" type="pres">
      <dgm:prSet presAssocID="{85A2E0FA-6696-4370-A3B5-77F932CCECB2}" presName="Name8" presStyleCnt="0"/>
      <dgm:spPr/>
    </dgm:pt>
    <dgm:pt modelId="{EC85E3DD-381F-429E-80A2-7864A658F333}" type="pres">
      <dgm:prSet presAssocID="{85A2E0FA-6696-4370-A3B5-77F932CCECB2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FFB671-E1CC-4F47-94DB-36248576DB1A}" type="pres">
      <dgm:prSet presAssocID="{85A2E0FA-6696-4370-A3B5-77F932CCECB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20186-678E-4917-9816-6C9EBEA50038}" type="pres">
      <dgm:prSet presAssocID="{B3C610EF-8285-4DEC-B9E6-B3926F49B56B}" presName="Name8" presStyleCnt="0"/>
      <dgm:spPr/>
    </dgm:pt>
    <dgm:pt modelId="{9C3D79F2-7762-43E0-9B4A-533151FCF456}" type="pres">
      <dgm:prSet presAssocID="{B3C610EF-8285-4DEC-B9E6-B3926F49B56B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2D3F1-1B09-4AFA-95E2-544776F46B57}" type="pres">
      <dgm:prSet presAssocID="{B3C610EF-8285-4DEC-B9E6-B3926F49B56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2A0644-9596-409B-BAFA-3597E6F14051}" type="presOf" srcId="{CF4EF642-E31F-4F46-BDF6-7B2AC7134440}" destId="{1D0F049C-1556-4A61-B925-4271AAF13EDC}" srcOrd="1" destOrd="0" presId="urn:microsoft.com/office/officeart/2005/8/layout/pyramid3"/>
    <dgm:cxn modelId="{B7B6FA27-4665-41A2-8734-67D3111785DA}" type="presOf" srcId="{B3C610EF-8285-4DEC-B9E6-B3926F49B56B}" destId="{CEA2D3F1-1B09-4AFA-95E2-544776F46B57}" srcOrd="1" destOrd="0" presId="urn:microsoft.com/office/officeart/2005/8/layout/pyramid3"/>
    <dgm:cxn modelId="{5F61F70F-CDEA-440D-B0A6-8AB4817D18EB}" type="presOf" srcId="{F25101B4-7AB0-446E-A0F0-71B51491E7E2}" destId="{E2ECC281-1ABB-45F0-A504-5A06BE33BF64}" srcOrd="0" destOrd="0" presId="urn:microsoft.com/office/officeart/2005/8/layout/pyramid3"/>
    <dgm:cxn modelId="{431A67B0-8703-4B8C-997E-59D468FD6310}" type="presOf" srcId="{CF4EF642-E31F-4F46-BDF6-7B2AC7134440}" destId="{C4A1E101-DB3F-47E8-B601-AF25625A01B8}" srcOrd="0" destOrd="0" presId="urn:microsoft.com/office/officeart/2005/8/layout/pyramid3"/>
    <dgm:cxn modelId="{D904B801-BBC1-4C1B-996B-0456BD48D734}" srcId="{F25101B4-7AB0-446E-A0F0-71B51491E7E2}" destId="{B3C610EF-8285-4DEC-B9E6-B3926F49B56B}" srcOrd="3" destOrd="0" parTransId="{09C2CF3A-1EC2-494E-94F1-00CAEE8AA03E}" sibTransId="{505BFBE4-DEC7-467C-B4AF-1449CF999DE3}"/>
    <dgm:cxn modelId="{7ED6B844-9997-4C9E-9308-A7092DADCB0B}" srcId="{F25101B4-7AB0-446E-A0F0-71B51491E7E2}" destId="{BD03021B-3B32-459E-B521-B5C0FD6F65A6}" srcOrd="1" destOrd="0" parTransId="{447086E8-5347-46CC-BE59-84A6513B647F}" sibTransId="{2D0AF1C4-9FFB-47BA-8475-0FE7BECF9408}"/>
    <dgm:cxn modelId="{00EA44D2-D0AB-4EB2-952A-8130108C8F32}" type="presOf" srcId="{BD03021B-3B32-459E-B521-B5C0FD6F65A6}" destId="{C1803257-32F2-46EA-9833-3C9BA0703CFA}" srcOrd="1" destOrd="0" presId="urn:microsoft.com/office/officeart/2005/8/layout/pyramid3"/>
    <dgm:cxn modelId="{263B52A8-1968-4211-937D-3FD5C7BEBCD7}" type="presOf" srcId="{BD03021B-3B32-459E-B521-B5C0FD6F65A6}" destId="{2677EFA4-DB55-4C5F-BC4B-E6196762CF1B}" srcOrd="0" destOrd="0" presId="urn:microsoft.com/office/officeart/2005/8/layout/pyramid3"/>
    <dgm:cxn modelId="{0ECF56FD-A1C7-4FC7-8DD6-1831EEDABAA7}" srcId="{F25101B4-7AB0-446E-A0F0-71B51491E7E2}" destId="{85A2E0FA-6696-4370-A3B5-77F932CCECB2}" srcOrd="2" destOrd="0" parTransId="{D4AA579C-874D-480D-BF52-11609551EA76}" sibTransId="{9A3DCA37-1E8F-40BA-A9B3-867F6A5AC878}"/>
    <dgm:cxn modelId="{EEDEEC5C-FFD1-4732-941F-61EC5CF6F07E}" type="presOf" srcId="{85A2E0FA-6696-4370-A3B5-77F932CCECB2}" destId="{DCFFB671-E1CC-4F47-94DB-36248576DB1A}" srcOrd="1" destOrd="0" presId="urn:microsoft.com/office/officeart/2005/8/layout/pyramid3"/>
    <dgm:cxn modelId="{BB3DB02B-E32C-4D4D-B0F0-A81639B77110}" type="presOf" srcId="{B3C610EF-8285-4DEC-B9E6-B3926F49B56B}" destId="{9C3D79F2-7762-43E0-9B4A-533151FCF456}" srcOrd="0" destOrd="0" presId="urn:microsoft.com/office/officeart/2005/8/layout/pyramid3"/>
    <dgm:cxn modelId="{2B8E5BA2-CFCB-45D9-9D9A-67D80789BA20}" type="presOf" srcId="{85A2E0FA-6696-4370-A3B5-77F932CCECB2}" destId="{EC85E3DD-381F-429E-80A2-7864A658F333}" srcOrd="0" destOrd="0" presId="urn:microsoft.com/office/officeart/2005/8/layout/pyramid3"/>
    <dgm:cxn modelId="{A3D761A4-B45E-4C39-94E7-EF9BBD2534AA}" srcId="{F25101B4-7AB0-446E-A0F0-71B51491E7E2}" destId="{CF4EF642-E31F-4F46-BDF6-7B2AC7134440}" srcOrd="0" destOrd="0" parTransId="{DD3D52BE-FEE4-446A-BD32-E57F34831973}" sibTransId="{DC4E6E2E-E9AF-4294-AE84-7AA9638F1DB6}"/>
    <dgm:cxn modelId="{FD6F20DC-2200-4EAF-BBAD-E01B5DE963A4}" type="presParOf" srcId="{E2ECC281-1ABB-45F0-A504-5A06BE33BF64}" destId="{489D53DD-E6F6-437C-851F-A69191B56C98}" srcOrd="0" destOrd="0" presId="urn:microsoft.com/office/officeart/2005/8/layout/pyramid3"/>
    <dgm:cxn modelId="{412E64DB-1BE1-4850-A81B-EC9BE5B2DCB0}" type="presParOf" srcId="{489D53DD-E6F6-437C-851F-A69191B56C98}" destId="{C4A1E101-DB3F-47E8-B601-AF25625A01B8}" srcOrd="0" destOrd="0" presId="urn:microsoft.com/office/officeart/2005/8/layout/pyramid3"/>
    <dgm:cxn modelId="{3CAAB2E6-5F77-4DE5-B05F-E044D200AC6B}" type="presParOf" srcId="{489D53DD-E6F6-437C-851F-A69191B56C98}" destId="{1D0F049C-1556-4A61-B925-4271AAF13EDC}" srcOrd="1" destOrd="0" presId="urn:microsoft.com/office/officeart/2005/8/layout/pyramid3"/>
    <dgm:cxn modelId="{C757EA22-BC75-4590-BA53-E5C3C099A65B}" type="presParOf" srcId="{E2ECC281-1ABB-45F0-A504-5A06BE33BF64}" destId="{F434E4C5-CF5F-4BEB-AED2-593E87BF4BC9}" srcOrd="1" destOrd="0" presId="urn:microsoft.com/office/officeart/2005/8/layout/pyramid3"/>
    <dgm:cxn modelId="{B28DB443-5957-4D3B-A83E-6A0ED20F4613}" type="presParOf" srcId="{F434E4C5-CF5F-4BEB-AED2-593E87BF4BC9}" destId="{2677EFA4-DB55-4C5F-BC4B-E6196762CF1B}" srcOrd="0" destOrd="0" presId="urn:microsoft.com/office/officeart/2005/8/layout/pyramid3"/>
    <dgm:cxn modelId="{2CFEF61F-7D0A-47CF-8567-C7AF0B4C1E9F}" type="presParOf" srcId="{F434E4C5-CF5F-4BEB-AED2-593E87BF4BC9}" destId="{C1803257-32F2-46EA-9833-3C9BA0703CFA}" srcOrd="1" destOrd="0" presId="urn:microsoft.com/office/officeart/2005/8/layout/pyramid3"/>
    <dgm:cxn modelId="{421D2718-10C9-40B4-B402-2B677EDAF9B0}" type="presParOf" srcId="{E2ECC281-1ABB-45F0-A504-5A06BE33BF64}" destId="{92D4136F-3153-43D3-AAC0-A9AC695081B9}" srcOrd="2" destOrd="0" presId="urn:microsoft.com/office/officeart/2005/8/layout/pyramid3"/>
    <dgm:cxn modelId="{B2CAA00A-0AFA-435E-A0E0-7CC4E82B44A5}" type="presParOf" srcId="{92D4136F-3153-43D3-AAC0-A9AC695081B9}" destId="{EC85E3DD-381F-429E-80A2-7864A658F333}" srcOrd="0" destOrd="0" presId="urn:microsoft.com/office/officeart/2005/8/layout/pyramid3"/>
    <dgm:cxn modelId="{DDC1BF6D-FEF5-45CE-9D6C-6A79EF8A7882}" type="presParOf" srcId="{92D4136F-3153-43D3-AAC0-A9AC695081B9}" destId="{DCFFB671-E1CC-4F47-94DB-36248576DB1A}" srcOrd="1" destOrd="0" presId="urn:microsoft.com/office/officeart/2005/8/layout/pyramid3"/>
    <dgm:cxn modelId="{82B77997-01C6-4DE8-B6B6-504F13949BB7}" type="presParOf" srcId="{E2ECC281-1ABB-45F0-A504-5A06BE33BF64}" destId="{F4320186-678E-4917-9816-6C9EBEA50038}" srcOrd="3" destOrd="0" presId="urn:microsoft.com/office/officeart/2005/8/layout/pyramid3"/>
    <dgm:cxn modelId="{7A2A04AF-86C1-4233-A2DD-044FCBC0820D}" type="presParOf" srcId="{F4320186-678E-4917-9816-6C9EBEA50038}" destId="{9C3D79F2-7762-43E0-9B4A-533151FCF456}" srcOrd="0" destOrd="0" presId="urn:microsoft.com/office/officeart/2005/8/layout/pyramid3"/>
    <dgm:cxn modelId="{DB8A90C8-7F66-4D0F-8C4C-B00E368EEEDC}" type="presParOf" srcId="{F4320186-678E-4917-9816-6C9EBEA50038}" destId="{CEA2D3F1-1B09-4AFA-95E2-544776F46B57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5BD2B-F4CA-46CA-8E90-461E9AA588C6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FB56-E91E-4B73-9024-F2D9E941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8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1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86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10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31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5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12/10/2017 10:23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3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9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72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12/10/2017 10:23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73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00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9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7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56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EDEB9-5947-49EA-AD76-281F3417D9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91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20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96E8-B79B-42F1-AB82-4FAE63A96D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12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96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1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84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99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8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30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EC676-F1B7-469C-A36D-14B57B625F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53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1200" baseline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EC676-F1B7-469C-A36D-14B57B625F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30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61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6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C5D24-AFE3-4010-BB72-BC13796138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9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83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10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16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4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27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12/10/2017 10:23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270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Included in your o365 subscription.</a:t>
            </a:r>
          </a:p>
          <a:p>
            <a:r>
              <a:rPr lang="en-US" dirty="0"/>
              <a:t>Goal is for you to have a first free entry tool to get your content to the cloud.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33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73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96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FastTrack benefit include</a:t>
            </a:r>
          </a:p>
          <a:p>
            <a:pPr marL="287282" indent="-287282">
              <a:buClr>
                <a:schemeClr val="tx2"/>
              </a:buClr>
            </a:pPr>
            <a:r>
              <a:rPr lang="en-US" sz="900">
                <a:solidFill>
                  <a:schemeClr val="tx1"/>
                </a:solidFill>
              </a:rPr>
              <a:t>Content assessment </a:t>
            </a:r>
          </a:p>
          <a:p>
            <a:pPr marL="287282" indent="-287282">
              <a:buClr>
                <a:schemeClr val="tx2"/>
              </a:buClr>
            </a:pPr>
            <a:r>
              <a:rPr lang="en-US" sz="900">
                <a:solidFill>
                  <a:schemeClr val="tx1"/>
                </a:solidFill>
              </a:rPr>
              <a:t>Planning and preparation guidance </a:t>
            </a:r>
          </a:p>
          <a:p>
            <a:pPr marL="287282" indent="-287282">
              <a:buClr>
                <a:schemeClr val="tx2"/>
              </a:buClr>
            </a:pPr>
            <a:r>
              <a:rPr lang="en-US" sz="900">
                <a:solidFill>
                  <a:schemeClr val="tx1"/>
                </a:solidFill>
              </a:rPr>
              <a:t>Content migration</a:t>
            </a:r>
          </a:p>
          <a:p>
            <a:pPr marL="287282" indent="-287282">
              <a:buClr>
                <a:schemeClr val="tx2"/>
              </a:buClr>
            </a:pPr>
            <a:r>
              <a:rPr lang="en-US" sz="900">
                <a:solidFill>
                  <a:schemeClr val="tx1"/>
                </a:solidFill>
              </a:rPr>
              <a:t>Testing and support </a:t>
            </a:r>
          </a:p>
          <a:p>
            <a:pPr marL="287282" indent="-287282">
              <a:buClr>
                <a:schemeClr val="tx2"/>
              </a:buClr>
            </a:pPr>
            <a:r>
              <a:rPr lang="en-US" sz="900">
                <a:solidFill>
                  <a:schemeClr val="tx1"/>
                </a:solidFill>
              </a:rPr>
              <a:t>Infrastructure and licensing included at no cost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01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55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12/10/2017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64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8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7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FB56-E91E-4B73-9024-F2D9E9414F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5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1" kern="1200" dirty="0">
              <a:solidFill>
                <a:schemeClr val="bg1">
                  <a:lumMod val="50000"/>
                </a:schemeClr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12/10/2017 10:23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8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5F11CF-923A-4FEC-A850-8E30B4578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C3429AA-A4DE-46E6-905F-43B169621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AA34BE-8D7B-4D4C-87B4-C4E93C69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8E5A22-DD8E-475A-8F15-304CB496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EB6829-7CAA-4FD5-9DB5-1884328B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2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330A8-E45C-477C-9B58-60EE2496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0FF5098-1D78-42BB-BEB2-1C3E780C1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15BE7C-082A-432A-AE43-08F5464D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00E35B-B3A4-446C-B225-56924613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9604B8-2995-4531-9102-68498379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4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A72AA55-07F1-49E0-8BC7-971C5D6B6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E16515-B3AA-40FF-A2A2-7D2A0BB60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FDAD4-56AB-4121-BF38-8021B080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466F75-AE39-497D-B3B8-5A891B1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8E2D45-FB62-4F6B-9BFF-BEFEB256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84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9559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4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184460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817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5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1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58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15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1B80B9-EC91-489C-BE3D-27AF3930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12A6EA-1537-4C17-8FA8-62BFBF8C4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E1DBBA-2377-4595-89E2-CC5DE5A3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52FC1-FA9C-41E4-BDCF-70354061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0196B0-DC74-4009-A216-810D2DE0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2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2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68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8500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731181"/>
            <a:ext cx="4795873" cy="1395638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93578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2830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9838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07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4"/>
            <a:ext cx="11655078" cy="20519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55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4"/>
            <a:ext cx="11655078" cy="20519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71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272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05EF32-5CD4-4E59-B58D-684861A0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B830EED-3AEC-4102-9DC3-B20A9CFAC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D6CDCE-A203-46D6-9E08-4B15027E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61396A-B392-4BFE-974D-BFAE4321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C0A286-C06D-4F89-AFB2-6051F67D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4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4"/>
            <a:ext cx="11655078" cy="20519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2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4"/>
            <a:ext cx="11655078" cy="20519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01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259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340748" indent="-340748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555466" indent="-214718">
              <a:buFont typeface="Arial" panose="020B0604020202020204" pitchFamily="34" charset="0"/>
              <a:buChar char="•"/>
              <a:defRPr sz="1961"/>
            </a:lvl2pPr>
            <a:lvl3pPr marL="782631" indent="-227165">
              <a:buFont typeface="Arial" panose="020B0604020202020204" pitchFamily="34" charset="0"/>
              <a:buChar char="•"/>
              <a:defRPr/>
            </a:lvl3pPr>
            <a:lvl4pPr marL="1009797" indent="-227165">
              <a:buFont typeface="Arial" panose="020B0604020202020204" pitchFamily="34" charset="0"/>
              <a:buChar char="•"/>
              <a:defRPr/>
            </a:lvl4pPr>
            <a:lvl5pPr marL="1236962" indent="-22716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062169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CA560-A661-4558-A95E-CA7C7CA4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14A7AC-1DAD-4D0D-B85D-C1E724D77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875C568-1ED7-487B-8BDA-C334397C1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B7E932-6AA1-42E6-857F-6C1D049F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74DF24-7279-4D47-BC7D-B853CA71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229D296-1A4B-41CD-907F-8C7F21CF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9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B46E6A-CC70-4529-B629-E630D15A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17A8B4-D94A-4AEC-A2AA-E04CB4431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A458C3F-CE4E-4E17-9A5D-12AC1E84A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2F723-5A17-43A0-8695-2A3DD0C29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6E4D1CF-C8C1-4380-B5FB-02D442EF9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C591DFC-3EFF-4199-814B-2CBE43B6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3DC0AF2-A75F-4AE9-9485-0E07C37A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152D3F8-8E6B-41EC-8A70-E05049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61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9B6005-CEE8-4667-80E1-BB43E26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8DBBEC3-DF07-45E6-B44F-436E123F1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20AE49-A498-4C09-B85A-F37E7C0F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015157-E976-4458-9AD0-E59962EC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2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9EA2A68-31F6-48F4-9897-947F50770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1E751F9-4F82-460F-A08A-2B8461921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8ED3E6F-9E8A-47D9-A94D-ABD43303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A7A7B5-4B3A-4408-8EA3-F4346253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68FBE-C99B-4EC6-8FA6-B500D081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16457E-CF44-4BC9-85C4-8E3060425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CE64F13-984A-4851-A4D1-3A6C485D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9C08CF0-0027-4A32-9827-EB9ACEC7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E885BF1-62AC-4C5E-8E08-1CC6BF0A7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70E96-5541-4D6F-A968-64156ED1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2A5961-6506-4EEA-951A-A1E3729FA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A7B211-50E1-4798-AD30-C9C99E162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262E2E-6696-43BF-9288-8115A12F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1F4F314-AF54-4FD7-BD0D-2F560505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217C8F-6DEC-4988-BCCB-B29552A1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15F93FB-A4AB-4D7F-BF10-9F64FB93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A9864C-9DB2-4B51-8631-9C6DEF701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896AE2-DB72-4234-A64A-C6FF8F002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183E-41CD-40FB-929D-4DC34F50A9E1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20A489-F55C-4567-BFFF-4A7C76F04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B5D44-478B-4E8A-83F4-E25DB0B2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B9EC1-4C12-457D-9209-D0827FF8F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5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www.etsi.org/news-events/news/754-new-european-standard-on-accessibility-requirements-for-public-procurement-of-ict-products-and-services?highlight=YToxOntpOjA7czoxMzoiYWNjZXNzaWJpbGl0eSI7fQ==" TargetMode="External"/><Relationship Id="rId5" Type="http://schemas.openxmlformats.org/officeDocument/2006/relationships/hyperlink" Target="http://www.w3.org/TR/WCAG20/" TargetMode="External"/><Relationship Id="rId4" Type="http://schemas.openxmlformats.org/officeDocument/2006/relationships/hyperlink" Target="http://enterprise.microsoft.com/en-us/industries/government/section-508-vpats-for-microsoft-produc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5" Type="http://schemas.openxmlformats.org/officeDocument/2006/relationships/image" Target="../media/image54.png"/><Relationship Id="rId4" Type="http://schemas.openxmlformats.org/officeDocument/2006/relationships/image" Target="../media/image5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spm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4.svg"/><Relationship Id="rId5" Type="http://schemas.openxmlformats.org/officeDocument/2006/relationships/image" Target="../media/image77.png"/><Relationship Id="rId4" Type="http://schemas.openxmlformats.org/officeDocument/2006/relationships/image" Target="../media/image8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D2A873-E829-46E9-87D8-035AEA0691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NFB</a:t>
            </a:r>
            <a:r>
              <a:rPr lang="ja-JP" altLang="en-US" dirty="0"/>
              <a:t> </a:t>
            </a:r>
            <a:r>
              <a:rPr lang="en-US" altLang="ja-JP" dirty="0"/>
              <a:t>CIO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42DE87-A6C6-4807-B8EE-74C2C5A5D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5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751C1-3053-44B7-B86B-2EBB0C89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Designing for the limits makes the experience delightful for everyone!</a:t>
            </a:r>
          </a:p>
        </p:txBody>
      </p:sp>
    </p:spTree>
    <p:extLst>
      <p:ext uri="{BB962C8B-B14F-4D97-AF65-F5344CB8AC3E}">
        <p14:creationId xmlns:p14="http://schemas.microsoft.com/office/powerpoint/2010/main" val="33722518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B5986D-BD51-43D6-95BD-6EFEB8F9E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r>
              <a:rPr lang="en-US" sz="2400" dirty="0">
                <a:solidFill>
                  <a:schemeClr val="tx1"/>
                </a:solidFill>
              </a:rPr>
              <a:t>Updated statements for the requirements of </a:t>
            </a:r>
            <a:r>
              <a:rPr lang="en-US" sz="2400" u="sng" dirty="0">
                <a:solidFill>
                  <a:schemeClr val="tx1"/>
                </a:solidFill>
                <a:hlinkClick r:id="rId4"/>
              </a:rPr>
              <a:t>Section 508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u="sng" dirty="0">
                <a:solidFill>
                  <a:schemeClr val="tx1"/>
                </a:solidFill>
                <a:hlinkClick r:id="rId5"/>
              </a:rPr>
              <a:t>WCAG 2.0 AA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u="sng" dirty="0">
                <a:solidFill>
                  <a:schemeClr val="tx1"/>
                </a:solidFill>
                <a:hlinkClick r:id="rId6"/>
              </a:rPr>
              <a:t>EN 301 549 </a:t>
            </a:r>
            <a:endParaRPr lang="en-US" sz="2400" u="sng" dirty="0">
              <a:solidFill>
                <a:schemeClr val="tx1"/>
              </a:solidFill>
            </a:endParaRPr>
          </a:p>
          <a:p>
            <a:pPr indent="-228600"/>
            <a:r>
              <a:rPr lang="en-US" sz="2400" dirty="0">
                <a:solidFill>
                  <a:schemeClr val="tx1"/>
                </a:solidFill>
              </a:rPr>
              <a:t>Help articles that teach users how to do the most important tasks​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0E5D4-9F59-4E0F-9291-A03D2EA2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41588731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349DA2-9859-46A9-B945-922D7FFE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What have we succeeded in delivering for you?</a:t>
            </a:r>
          </a:p>
        </p:txBody>
      </p:sp>
    </p:spTree>
    <p:extLst>
      <p:ext uri="{BB962C8B-B14F-4D97-AF65-F5344CB8AC3E}">
        <p14:creationId xmlns:p14="http://schemas.microsoft.com/office/powerpoint/2010/main" val="4006004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of the new SharePoint Home experience">
            <a:extLst>
              <a:ext uri="{FF2B5EF4-FFF2-40B4-BE49-F238E27FC236}">
                <a16:creationId xmlns:a16="http://schemas.microsoft.com/office/drawing/2014/main" xmlns="" id="{5AA56184-EBF9-4D87-B973-B1C1F24A62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36" y="492573"/>
            <a:ext cx="5292716" cy="5880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542862-3000-44DB-A413-4A85CF84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52" y="100435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Enhanced SharePoint Home</a:t>
            </a:r>
          </a:p>
        </p:txBody>
      </p:sp>
    </p:spTree>
    <p:extLst>
      <p:ext uri="{BB962C8B-B14F-4D97-AF65-F5344CB8AC3E}">
        <p14:creationId xmlns:p14="http://schemas.microsoft.com/office/powerpoint/2010/main" val="437608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of the modern Communication Site experience with the Showcase Template">
            <a:extLst>
              <a:ext uri="{FF2B5EF4-FFF2-40B4-BE49-F238E27FC236}">
                <a16:creationId xmlns:a16="http://schemas.microsoft.com/office/drawing/2014/main" xmlns="" id="{EAB6276A-2948-4207-B0EC-CF874CC8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62" y="586347"/>
            <a:ext cx="1640033" cy="2523128"/>
          </a:xfrm>
          <a:prstGeom prst="rect">
            <a:avLst/>
          </a:prstGeom>
        </p:spPr>
      </p:pic>
      <p:pic>
        <p:nvPicPr>
          <p:cNvPr id="4" name="Picture 3" descr="Screenshot of the modern Team Site experience">
            <a:extLst>
              <a:ext uri="{FF2B5EF4-FFF2-40B4-BE49-F238E27FC236}">
                <a16:creationId xmlns:a16="http://schemas.microsoft.com/office/drawing/2014/main" xmlns="" id="{BC44E40F-7FAE-4FAC-9AE5-11B03C49BA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042" y="2796139"/>
            <a:ext cx="3477005" cy="35661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2442F0FA-DACF-4441-BC6C-06FEE4C2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218" y="369753"/>
            <a:ext cx="3477005" cy="40795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Team Sites and Communication Sites</a:t>
            </a:r>
          </a:p>
        </p:txBody>
      </p:sp>
    </p:spTree>
    <p:extLst>
      <p:ext uri="{BB962C8B-B14F-4D97-AF65-F5344CB8AC3E}">
        <p14:creationId xmlns:p14="http://schemas.microsoft.com/office/powerpoint/2010/main" val="144926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title="Screenshot of the Team News experience">
            <a:extLst>
              <a:ext uri="{FF2B5EF4-FFF2-40B4-BE49-F238E27FC236}">
                <a16:creationId xmlns:a16="http://schemas.microsoft.com/office/drawing/2014/main" xmlns="" id="{3BC03FBF-B4A5-4C2C-95D5-445A4305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1" y="759816"/>
            <a:ext cx="3410479" cy="2003655"/>
          </a:xfrm>
          <a:prstGeom prst="rect">
            <a:avLst/>
          </a:prstGeom>
        </p:spPr>
      </p:pic>
      <p:pic>
        <p:nvPicPr>
          <p:cNvPr id="6" name="Picture 5" title="Screenshot of the Personalized News Rollup experience on the SharePoint Home Page">
            <a:extLst>
              <a:ext uri="{FF2B5EF4-FFF2-40B4-BE49-F238E27FC236}">
                <a16:creationId xmlns:a16="http://schemas.microsoft.com/office/drawing/2014/main" xmlns="" id="{7CEE8C8E-E6C3-418F-AE1C-037F6C9B9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569" y="759816"/>
            <a:ext cx="3410482" cy="1935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F8937E-0956-4734-A355-12FE8D3E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1117"/>
            <a:ext cx="9144000" cy="1355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Personalized News and Team News</a:t>
            </a:r>
          </a:p>
        </p:txBody>
      </p:sp>
    </p:spTree>
    <p:extLst>
      <p:ext uri="{BB962C8B-B14F-4D97-AF65-F5344CB8AC3E}">
        <p14:creationId xmlns:p14="http://schemas.microsoft.com/office/powerpoint/2010/main" val="284736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of the Modern Page and News Authoring experience">
            <a:extLst>
              <a:ext uri="{FF2B5EF4-FFF2-40B4-BE49-F238E27FC236}">
                <a16:creationId xmlns:a16="http://schemas.microsoft.com/office/drawing/2014/main" xmlns="" id="{9B1F9AC6-699F-48A7-9E50-6A3E823EA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038600" y="1387654"/>
            <a:ext cx="7188199" cy="4079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ED2F4-A2E9-4CBD-8D6C-29141C19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Enhanced toolkit for modern page and news authoring</a:t>
            </a:r>
          </a:p>
        </p:txBody>
      </p:sp>
    </p:spTree>
    <p:extLst>
      <p:ext uri="{BB962C8B-B14F-4D97-AF65-F5344CB8AC3E}">
        <p14:creationId xmlns:p14="http://schemas.microsoft.com/office/powerpoint/2010/main" val="3513065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s is the same consistent experience across all modern document libraries and lists on SharePoint as well." title="Screenshot of the OneDrive Document Store experience">
            <a:extLst>
              <a:ext uri="{FF2B5EF4-FFF2-40B4-BE49-F238E27FC236}">
                <a16:creationId xmlns:a16="http://schemas.microsoft.com/office/drawing/2014/main" xmlns="" id="{726C32F2-5AE5-407B-8F18-F07E5C78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808" y="1675227"/>
            <a:ext cx="845038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CAEA1-8B06-4176-8B61-6B47D27F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Modern Lists and Libraries</a:t>
            </a:r>
          </a:p>
        </p:txBody>
      </p:sp>
    </p:spTree>
    <p:extLst>
      <p:ext uri="{BB962C8B-B14F-4D97-AF65-F5344CB8AC3E}">
        <p14:creationId xmlns:p14="http://schemas.microsoft.com/office/powerpoint/2010/main" val="166136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hone displaying a communication site">
            <a:extLst>
              <a:ext uri="{FF2B5EF4-FFF2-40B4-BE49-F238E27FC236}">
                <a16:creationId xmlns:a16="http://schemas.microsoft.com/office/drawing/2014/main" xmlns="" id="{E4FFE6DF-0B07-4B72-AA6D-31CE4CBE4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90" y="307731"/>
            <a:ext cx="2338617" cy="3997637"/>
          </a:xfrm>
          <a:prstGeom prst="rect">
            <a:avLst/>
          </a:prstGeom>
        </p:spPr>
      </p:pic>
      <p:pic>
        <p:nvPicPr>
          <p:cNvPr id="5" name="Picture 4" descr="Android phone displaying a modern team site">
            <a:extLst>
              <a:ext uri="{FF2B5EF4-FFF2-40B4-BE49-F238E27FC236}">
                <a16:creationId xmlns:a16="http://schemas.microsoft.com/office/drawing/2014/main" xmlns="" id="{8513C427-7624-42DE-8981-CB466671B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722" y="307731"/>
            <a:ext cx="2438558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8B35F1-2685-4875-8BA1-EEED1358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Mobile apps</a:t>
            </a:r>
          </a:p>
        </p:txBody>
      </p:sp>
    </p:spTree>
    <p:extLst>
      <p:ext uri="{BB962C8B-B14F-4D97-AF65-F5344CB8AC3E}">
        <p14:creationId xmlns:p14="http://schemas.microsoft.com/office/powerpoint/2010/main" val="126642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E7B4D-EDBE-4A4E-A3F4-A242561F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302" y="1481072"/>
            <a:ext cx="2701212" cy="38958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 next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2723976-ABD6-4F6B-8DD5-807A15C5C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6246" y="1187644"/>
            <a:ext cx="6407020" cy="3293209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4400" dirty="0"/>
              <a:t>Page authoring accessibility checker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4400" dirty="0"/>
              <a:t>Automatic alternative text generation for images</a:t>
            </a:r>
          </a:p>
        </p:txBody>
      </p:sp>
    </p:spTree>
    <p:extLst>
      <p:ext uri="{BB962C8B-B14F-4D97-AF65-F5344CB8AC3E}">
        <p14:creationId xmlns:p14="http://schemas.microsoft.com/office/powerpoint/2010/main" val="155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088E43D-6065-4FDE-BF38-7F40F300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i="1"/>
              <a:t>Empower every person and every organization on the planet to achieve more</a:t>
            </a:r>
          </a:p>
        </p:txBody>
      </p:sp>
    </p:spTree>
    <p:extLst>
      <p:ext uri="{BB962C8B-B14F-4D97-AF65-F5344CB8AC3E}">
        <p14:creationId xmlns:p14="http://schemas.microsoft.com/office/powerpoint/2010/main" val="387582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381C8-88E6-41C2-A729-9DA11725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How do you take advantage of all our improvements on the cloud?</a:t>
            </a:r>
          </a:p>
        </p:txBody>
      </p:sp>
    </p:spTree>
    <p:extLst>
      <p:ext uri="{BB962C8B-B14F-4D97-AF65-F5344CB8AC3E}">
        <p14:creationId xmlns:p14="http://schemas.microsoft.com/office/powerpoint/2010/main" val="91251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630305" y="5201618"/>
            <a:ext cx="3556799" cy="1129491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noAutofit/>
          </a:bodyPr>
          <a:lstStyle/>
          <a:p>
            <a:pPr defTabSz="932384">
              <a:lnSpc>
                <a:spcPts val="2840"/>
              </a:lnSpc>
              <a:spcAft>
                <a:spcPts val="600"/>
              </a:spcAft>
              <a:buSzPct val="80000"/>
            </a:pPr>
            <a:r>
              <a:rPr lang="en-US" sz="2353" dirty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For what scenarios should I use the cloud?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52551" y="5198824"/>
            <a:ext cx="3174924" cy="116261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noAutofit/>
          </a:bodyPr>
          <a:lstStyle/>
          <a:p>
            <a:pPr defTabSz="932384">
              <a:lnSpc>
                <a:spcPts val="2840"/>
              </a:lnSpc>
              <a:spcAft>
                <a:spcPts val="600"/>
              </a:spcAft>
              <a:buSzPct val="80000"/>
            </a:pPr>
            <a:r>
              <a:rPr lang="en-US" sz="2353" dirty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What does this mean for SharePoint?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9411" y="5201530"/>
            <a:ext cx="3310511" cy="103343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noAutofit/>
          </a:bodyPr>
          <a:lstStyle/>
          <a:p>
            <a:pPr defTabSz="932384">
              <a:lnSpc>
                <a:spcPts val="2840"/>
              </a:lnSpc>
              <a:spcAft>
                <a:spcPts val="600"/>
              </a:spcAft>
              <a:buSzPct val="80000"/>
            </a:pPr>
            <a:r>
              <a:rPr lang="en-US" sz="2353" dirty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What does this mean for my IT strategy?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6292" y="4390077"/>
            <a:ext cx="5833460" cy="105722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no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</a:pPr>
            <a:r>
              <a:rPr lang="en-US" sz="2745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Segoe UI Light"/>
              </a:rPr>
              <a:t>Questions remain: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5572E68-3433-45D2-9101-9974DC73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/>
              </a:rPr>
              <a:t>Cloud is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wrap="square" lIns="179234" tIns="143387" rIns="179234" bIns="143387" rtlCol="0" anchor="ctr">
            <a:normAutofit/>
          </a:bodyPr>
          <a:lstStyle/>
          <a:p>
            <a:r>
              <a:rPr lang="en-US"/>
              <a:t>Journey to innovation, on-premises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97457" y="2084747"/>
            <a:ext cx="7360575" cy="1900555"/>
          </a:xfrm>
        </p:spPr>
        <p:txBody>
          <a:bodyPr vert="horz" wrap="square" lIns="179234" tIns="143387" rIns="179234" bIns="143387" rtlCol="0">
            <a:spAutoFit/>
          </a:bodyPr>
          <a:lstStyle/>
          <a:p>
            <a:r>
              <a:rPr lang="en-US"/>
              <a:t>SharePoint Server 2016 + Feature Packs</a:t>
            </a:r>
          </a:p>
          <a:p>
            <a:r>
              <a:rPr lang="en-US"/>
              <a:t>Hybrid</a:t>
            </a:r>
          </a:p>
          <a:p>
            <a:r>
              <a:rPr lang="en-US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378707373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066" y="2084554"/>
            <a:ext cx="11651870" cy="1784814"/>
          </a:xfrm>
        </p:spPr>
        <p:txBody>
          <a:bodyPr vert="horz" wrap="square" lIns="179259" tIns="143407" rIns="179259" bIns="143407" rtlCol="0" anchor="t" anchorCtr="0">
            <a:spAutoFit/>
          </a:bodyPr>
          <a:lstStyle/>
          <a:p>
            <a:r>
              <a:rPr lang="en-US"/>
              <a:t>Cloud born</a:t>
            </a:r>
            <a:br>
              <a:rPr lang="en-US"/>
            </a:br>
            <a:r>
              <a:rPr lang="en-US" sz="3528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Cloud scale and performance with SharePoint Server 2016</a:t>
            </a:r>
            <a:endParaRPr lang="en-US" sz="3528"/>
          </a:p>
        </p:txBody>
      </p:sp>
    </p:spTree>
    <p:extLst>
      <p:ext uri="{BB962C8B-B14F-4D97-AF65-F5344CB8AC3E}">
        <p14:creationId xmlns:p14="http://schemas.microsoft.com/office/powerpoint/2010/main" val="396595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Sharepoint Server and the SharePoint Online codebases were converged. SharePoint 2016 is a snapshot of that converged codebase.">
            <a:extLst>
              <a:ext uri="{FF2B5EF4-FFF2-40B4-BE49-F238E27FC236}">
                <a16:creationId xmlns:a16="http://schemas.microsoft.com/office/drawing/2014/main" xmlns="" id="{7E618F6A-54F0-4F6E-A886-32D48C58E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7635"/>
            <a:ext cx="8291279" cy="438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Converged codebase</a:t>
            </a:r>
          </a:p>
        </p:txBody>
      </p:sp>
    </p:spTree>
    <p:extLst>
      <p:ext uri="{BB962C8B-B14F-4D97-AF65-F5344CB8AC3E}">
        <p14:creationId xmlns:p14="http://schemas.microsoft.com/office/powerpoint/2010/main" val="560124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 depicting enhancements and improvements including site folders, large file support, simple controls, fast site creation, simple sharing, search, compliance, durable links, etc. with mobile and touch support">
            <a:extLst>
              <a:ext uri="{FF2B5EF4-FFF2-40B4-BE49-F238E27FC236}">
                <a16:creationId xmlns:a16="http://schemas.microsoft.com/office/drawing/2014/main" xmlns="" id="{5A271487-5905-4F28-87A9-79035F419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15" y="2096222"/>
            <a:ext cx="7001953" cy="3513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79259" tIns="143407" rIns="179259" bIns="143407" rtlCol="0" anchor="ctr">
            <a:normAutofit/>
          </a:bodyPr>
          <a:lstStyle/>
          <a:p>
            <a:r>
              <a:rPr lang="en-US"/>
              <a:t>Cloud accrued capabilities</a:t>
            </a:r>
          </a:p>
        </p:txBody>
      </p:sp>
    </p:spTree>
    <p:extLst>
      <p:ext uri="{BB962C8B-B14F-4D97-AF65-F5344CB8AC3E}">
        <p14:creationId xmlns:p14="http://schemas.microsoft.com/office/powerpoint/2010/main" val="183245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285226" y="4478593"/>
          <a:ext cx="5130264" cy="20377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99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2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73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7915">
                <a:tc>
                  <a:txBody>
                    <a:bodyPr/>
                    <a:lstStyle/>
                    <a:p>
                      <a:r>
                        <a:rPr lang="en-US" sz="1500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Release</a:t>
                      </a:r>
                      <a:endParaRPr lang="en-US" sz="1500" b="1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89581" marR="89581" marT="44792" marB="44792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Frequency</a:t>
                      </a:r>
                      <a:endParaRPr lang="en-US" sz="1500" b="1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89581" marR="89581" marT="44792" marB="44792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Contents</a:t>
                      </a:r>
                      <a:endParaRPr lang="en-US" sz="1500" b="1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89581" marR="89581" marT="44792" marB="44792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220">
                <a:tc>
                  <a:txBody>
                    <a:bodyPr/>
                    <a:lstStyle/>
                    <a:p>
                      <a:r>
                        <a:rPr lang="en-US" sz="150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Security</a:t>
                      </a:r>
                      <a:r>
                        <a:rPr lang="en-US" sz="150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 Update</a:t>
                      </a:r>
                      <a:endParaRPr lang="en-US" sz="150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581" marR="89581" marT="44792" marB="4479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As required</a:t>
                      </a:r>
                    </a:p>
                  </a:txBody>
                  <a:tcPr marL="89581" marR="89581" marT="44792" marB="4479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Security fixes</a:t>
                      </a:r>
                    </a:p>
                  </a:txBody>
                  <a:tcPr marL="89581" marR="89581" marT="44792" marB="4479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5286">
                <a:tc>
                  <a:txBody>
                    <a:bodyPr/>
                    <a:lstStyle/>
                    <a:p>
                      <a:r>
                        <a:rPr lang="en-US" sz="150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Public</a:t>
                      </a:r>
                      <a:r>
                        <a:rPr lang="en-US" sz="150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 Update</a:t>
                      </a:r>
                      <a:endParaRPr lang="en-US" sz="150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581" marR="89581" marT="44792" marB="4479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Monthly</a:t>
                      </a:r>
                    </a:p>
                  </a:txBody>
                  <a:tcPr marL="89581" marR="89581" marT="44792" marB="4479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Bug fixes, selected new features</a:t>
                      </a:r>
                      <a:r>
                        <a:rPr lang="en-US" sz="1500" baseline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 from cloud</a:t>
                      </a:r>
                      <a:endParaRPr lang="en-US" sz="15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581" marR="89581" marT="44792" marB="4479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2220">
                <a:tc>
                  <a:txBody>
                    <a:bodyPr/>
                    <a:lstStyle/>
                    <a:p>
                      <a:r>
                        <a:rPr lang="en-US" sz="150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Major Release</a:t>
                      </a:r>
                    </a:p>
                  </a:txBody>
                  <a:tcPr marL="89581" marR="89581" marT="44792" marB="4479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Every</a:t>
                      </a:r>
                      <a:r>
                        <a:rPr lang="en-US" sz="1500" baseline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 2-3 years</a:t>
                      </a:r>
                      <a:endParaRPr lang="en-US" sz="15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581" marR="89581" marT="44792" marB="4479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New</a:t>
                      </a:r>
                      <a:r>
                        <a:rPr lang="en-US" sz="1500" baseline="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 features</a:t>
                      </a:r>
                      <a:endParaRPr lang="en-US" sz="1500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581" marR="89581" marT="44792" marB="4479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" name="Picture 11" descr="Graphic depicting the timeline for SharePoint 2016 updates with SharePoint Server 2016 Release in March 2016. After this there were two major releases: Feature Pack 1 which was released in Nov 2016 and Feature Pack 2 which went out in September 2017. There were monthly public updates with fixes and smaller selected features between these three large releases.">
            <a:extLst>
              <a:ext uri="{FF2B5EF4-FFF2-40B4-BE49-F238E27FC236}">
                <a16:creationId xmlns:a16="http://schemas.microsoft.com/office/drawing/2014/main" xmlns="" id="{E9F37FA4-61E3-49CE-A9BC-BF649E29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6" y="2136536"/>
            <a:ext cx="11741914" cy="1292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 2016 Release cadence</a:t>
            </a:r>
          </a:p>
        </p:txBody>
      </p:sp>
    </p:spTree>
    <p:extLst>
      <p:ext uri="{BB962C8B-B14F-4D97-AF65-F5344CB8AC3E}">
        <p14:creationId xmlns:p14="http://schemas.microsoft.com/office/powerpoint/2010/main" val="1124357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2F9F68F-24FD-431D-838B-1184EC8A1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3501" y="3545998"/>
            <a:ext cx="4966909" cy="2852183"/>
          </a:xfrm>
        </p:spPr>
        <p:txBody>
          <a:bodyPr/>
          <a:lstStyle/>
          <a:p>
            <a:pPr defTabSz="913927" fontAlgn="base">
              <a:spcBef>
                <a:spcPct val="0"/>
              </a:spcBef>
              <a:spcAft>
                <a:spcPts val="1175"/>
              </a:spcAft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OneDrive for business user experience</a:t>
            </a:r>
          </a:p>
          <a:p>
            <a:pPr defTabSz="913927" fontAlgn="base">
              <a:spcBef>
                <a:spcPct val="0"/>
              </a:spcBef>
              <a:spcAft>
                <a:spcPts val="1175"/>
              </a:spcAft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app launcher tiles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EC27E42-E911-4537-B4D9-DDCD2305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0" y="2878614"/>
            <a:ext cx="4966911" cy="6673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5124ED-F898-404D-B050-DB520F628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590" y="3572039"/>
            <a:ext cx="4966911" cy="2826143"/>
          </a:xfrm>
        </p:spPr>
        <p:txBody>
          <a:bodyPr/>
          <a:lstStyle/>
          <a:p>
            <a:pPr defTabSz="913927" fontAlgn="base">
              <a:spcBef>
                <a:spcPct val="0"/>
              </a:spcBef>
              <a:spcAft>
                <a:spcPts val="1175"/>
              </a:spcAft>
            </a:pPr>
            <a:r>
              <a:rPr 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MinRole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enhancements</a:t>
            </a:r>
          </a:p>
          <a:p>
            <a:pPr defTabSz="913927" fontAlgn="base">
              <a:spcBef>
                <a:spcPct val="0"/>
              </a:spcBef>
              <a:spcAft>
                <a:spcPts val="1175"/>
              </a:spcAft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Administrative action logging</a:t>
            </a:r>
          </a:p>
          <a:p>
            <a:pPr defTabSz="913927" fontAlgn="base">
              <a:spcBef>
                <a:spcPct val="0"/>
              </a:spcBef>
              <a:spcAft>
                <a:spcPts val="1175"/>
              </a:spcAft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Hybrid taxonomy</a:t>
            </a:r>
          </a:p>
          <a:p>
            <a:pPr defTabSz="913927" fontAlgn="base">
              <a:spcBef>
                <a:spcPct val="0"/>
              </a:spcBef>
              <a:spcAft>
                <a:spcPts val="1175"/>
              </a:spcAft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Hybrid auditing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7F78BBA5-DDCB-412C-AF41-630D7F83C2D4}"/>
              </a:ext>
            </a:extLst>
          </p:cNvPr>
          <p:cNvSpPr txBox="1">
            <a:spLocks/>
          </p:cNvSpPr>
          <p:nvPr/>
        </p:nvSpPr>
        <p:spPr>
          <a:xfrm>
            <a:off x="6403501" y="2878613"/>
            <a:ext cx="4985794" cy="66738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IW</a:t>
            </a:r>
          </a:p>
        </p:txBody>
      </p:sp>
    </p:spTree>
    <p:extLst>
      <p:ext uri="{BB962C8B-B14F-4D97-AF65-F5344CB8AC3E}">
        <p14:creationId xmlns:p14="http://schemas.microsoft.com/office/powerpoint/2010/main" val="227719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5124ED-F898-404D-B050-DB520F628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113" y="3575490"/>
            <a:ext cx="10774297" cy="2826143"/>
          </a:xfrm>
        </p:spPr>
        <p:txBody>
          <a:bodyPr/>
          <a:lstStyle/>
          <a:p>
            <a:pPr defTabSz="913927" fontAlgn="base">
              <a:spcBef>
                <a:spcPct val="0"/>
              </a:spcBef>
              <a:spcAft>
                <a:spcPts val="1175"/>
              </a:spcAft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SharePoint Framework client side web part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EC27E42-E911-4537-B4D9-DDCD2305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13" y="2908105"/>
            <a:ext cx="10774297" cy="6673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755624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7390902-3B17-4771-A663-81C3627472AB}"/>
              </a:ext>
            </a:extLst>
          </p:cNvPr>
          <p:cNvSpPr/>
          <p:nvPr/>
        </p:nvSpPr>
        <p:spPr bwMode="auto">
          <a:xfrm>
            <a:off x="1783748" y="1832413"/>
            <a:ext cx="9795475" cy="1299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919" fontAlgn="base">
              <a:spcBef>
                <a:spcPct val="0"/>
              </a:spcBef>
              <a:spcAft>
                <a:spcPct val="0"/>
              </a:spcAft>
            </a:pPr>
            <a:r>
              <a:rPr lang="en-US" sz="3528" spc="-70" dirty="0">
                <a:gradFill>
                  <a:gsLst>
                    <a:gs pos="1000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</a:gradFill>
                <a:latin typeface="+mj-lt"/>
              </a:rPr>
              <a:t>Built on the foundational release of SharePoint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EE8880E-0217-46BE-B9A6-A0940BAC6AFE}"/>
              </a:ext>
            </a:extLst>
          </p:cNvPr>
          <p:cNvSpPr/>
          <p:nvPr/>
        </p:nvSpPr>
        <p:spPr bwMode="auto">
          <a:xfrm>
            <a:off x="1783748" y="3176860"/>
            <a:ext cx="9795475" cy="1299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919" fontAlgn="base">
              <a:spcBef>
                <a:spcPct val="0"/>
              </a:spcBef>
              <a:spcAft>
                <a:spcPct val="0"/>
              </a:spcAft>
            </a:pPr>
            <a:r>
              <a:rPr lang="en-US" sz="3528" spc="-70">
                <a:gradFill>
                  <a:gsLst>
                    <a:gs pos="1000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</a:gradFill>
                <a:latin typeface="+mj-lt"/>
              </a:rPr>
              <a:t>Brings you closer to the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F52BBB4-38A9-4FA4-8459-C526F773E04D}"/>
              </a:ext>
            </a:extLst>
          </p:cNvPr>
          <p:cNvSpPr/>
          <p:nvPr/>
        </p:nvSpPr>
        <p:spPr bwMode="auto">
          <a:xfrm>
            <a:off x="1783748" y="4521307"/>
            <a:ext cx="9795475" cy="134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919" fontAlgn="base">
              <a:spcBef>
                <a:spcPct val="0"/>
              </a:spcBef>
              <a:spcAft>
                <a:spcPct val="0"/>
              </a:spcAft>
            </a:pPr>
            <a:r>
              <a:rPr lang="en-US" sz="3528" spc="-70" dirty="0">
                <a:gradFill>
                  <a:gsLst>
                    <a:gs pos="1000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</a:gradFill>
                <a:latin typeface="+mj-lt"/>
              </a:rPr>
              <a:t>Brings the cloud closer to you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1ECFEB-E4C3-49B6-A954-AB32BFE3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 Server 2019</a:t>
            </a:r>
          </a:p>
        </p:txBody>
      </p:sp>
      <p:pic>
        <p:nvPicPr>
          <p:cNvPr id="3" name="Picture 2" descr="Graphic with cloud">
            <a:extLst>
              <a:ext uri="{FF2B5EF4-FFF2-40B4-BE49-F238E27FC236}">
                <a16:creationId xmlns:a16="http://schemas.microsoft.com/office/drawing/2014/main" xmlns="" id="{30DF9585-DE93-4A89-A582-50C8F47E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12" y="4534611"/>
            <a:ext cx="1347333" cy="1341236"/>
          </a:xfrm>
          <a:prstGeom prst="rect">
            <a:avLst/>
          </a:prstGeom>
        </p:spPr>
      </p:pic>
      <p:pic>
        <p:nvPicPr>
          <p:cNvPr id="10" name="Picture 9" descr="Graphic with download from cloud">
            <a:extLst>
              <a:ext uri="{FF2B5EF4-FFF2-40B4-BE49-F238E27FC236}">
                <a16:creationId xmlns:a16="http://schemas.microsoft.com/office/drawing/2014/main" xmlns="" id="{6456AE9A-5E9B-42F5-86C7-AB711EE74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77" y="3173865"/>
            <a:ext cx="1347333" cy="1298561"/>
          </a:xfrm>
          <a:prstGeom prst="rect">
            <a:avLst/>
          </a:prstGeom>
        </p:spPr>
      </p:pic>
      <p:pic>
        <p:nvPicPr>
          <p:cNvPr id="13" name="Picture 12" descr="Graphic with buildings">
            <a:extLst>
              <a:ext uri="{FF2B5EF4-FFF2-40B4-BE49-F238E27FC236}">
                <a16:creationId xmlns:a16="http://schemas.microsoft.com/office/drawing/2014/main" xmlns="" id="{55ABB5AB-66A1-4409-94D4-E6716AFA7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77" y="1834479"/>
            <a:ext cx="1347333" cy="12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FDA46E9-E6C8-4D98-9CBD-8A5B127E6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8240" y="4711739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Powerful product + Flexible platform = Customizations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26FD9F8-459D-45C6-85F1-46C79525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SharePoint and our Vision</a:t>
            </a:r>
          </a:p>
        </p:txBody>
      </p:sp>
    </p:spTree>
    <p:extLst>
      <p:ext uri="{BB962C8B-B14F-4D97-AF65-F5344CB8AC3E}">
        <p14:creationId xmlns:p14="http://schemas.microsoft.com/office/powerpoint/2010/main" val="189804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Walk">
            <a:extLst>
              <a:ext uri="{FF2B5EF4-FFF2-40B4-BE49-F238E27FC236}">
                <a16:creationId xmlns:a16="http://schemas.microsoft.com/office/drawing/2014/main" xmlns="" id="{15B39B42-BAE8-46E0-980D-D312CA7B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998094" y="220549"/>
            <a:ext cx="924670" cy="92467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01EA489C-FDE6-4A76-B246-429530A2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084364"/>
            <a:ext cx="11653523" cy="1650708"/>
          </a:xfrm>
        </p:spPr>
        <p:txBody>
          <a:bodyPr/>
          <a:lstStyle/>
          <a:p>
            <a:r>
              <a:rPr lang="en-US"/>
              <a:t>Getting started with cloud…</a:t>
            </a:r>
            <a:br>
              <a:rPr lang="en-US"/>
            </a:br>
            <a:r>
              <a:rPr lang="en-US" sz="3529"/>
              <a:t>Hybrid configuration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hybrid?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3828" y="1441560"/>
            <a:ext cx="11424343" cy="4441349"/>
          </a:xfrm>
        </p:spPr>
        <p:txBody>
          <a:bodyPr/>
          <a:lstStyle/>
          <a:p>
            <a:r>
              <a:rPr lang="en-US" sz="3136" dirty="0"/>
              <a:t>Hybrid provides connective tissue between SharePoint on-premises and Office 365</a:t>
            </a:r>
          </a:p>
          <a:p>
            <a:endParaRPr lang="en-US" sz="3136" dirty="0"/>
          </a:p>
          <a:p>
            <a:r>
              <a:rPr lang="en-US" sz="3136" dirty="0">
                <a:solidFill>
                  <a:schemeClr val="accent1"/>
                </a:solidFill>
              </a:rPr>
              <a:t>Business value</a:t>
            </a:r>
          </a:p>
          <a:p>
            <a:r>
              <a:rPr lang="en-US" sz="2353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Bring cloud innovation to on-premises</a:t>
            </a:r>
          </a:p>
          <a:p>
            <a:endParaRPr lang="en-US" sz="3136" dirty="0"/>
          </a:p>
          <a:p>
            <a:r>
              <a:rPr lang="en-US" sz="3136" dirty="0">
                <a:solidFill>
                  <a:schemeClr val="accent1"/>
                </a:solidFill>
              </a:rPr>
              <a:t>Migration to the cloud</a:t>
            </a:r>
          </a:p>
          <a:p>
            <a:r>
              <a:rPr lang="en-US" sz="2353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Migrate at your own pace</a:t>
            </a:r>
          </a:p>
        </p:txBody>
      </p:sp>
    </p:spTree>
    <p:extLst>
      <p:ext uri="{BB962C8B-B14F-4D97-AF65-F5344CB8AC3E}">
        <p14:creationId xmlns:p14="http://schemas.microsoft.com/office/powerpoint/2010/main" val="4378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start with hybrid?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79518" y="1765249"/>
            <a:ext cx="5272069" cy="4129400"/>
          </a:xfrm>
        </p:spPr>
        <p:txBody>
          <a:bodyPr/>
          <a:lstStyle/>
          <a:p>
            <a:r>
              <a:rPr lang="en-US" sz="2745" dirty="0"/>
              <a:t>Simple configuration</a:t>
            </a:r>
          </a:p>
          <a:p>
            <a:endParaRPr lang="en-US" sz="2745" dirty="0"/>
          </a:p>
          <a:p>
            <a:r>
              <a:rPr lang="en-US" sz="2745" dirty="0"/>
              <a:t>Customers who implement hybrid scenarios when migrating to Office 365 see higher cloud usage</a:t>
            </a:r>
          </a:p>
          <a:p>
            <a:endParaRPr lang="en-US" sz="2745" dirty="0"/>
          </a:p>
          <a:p>
            <a:r>
              <a:rPr lang="en-US" sz="2745" dirty="0"/>
              <a:t>40% of SharePoint On-Premises customers use one or more hybrid scenarios and it is increasing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913732" y="1768301"/>
            <a:ext cx="4013534" cy="1325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748" fontAlgn="base">
              <a:spcBef>
                <a:spcPct val="0"/>
              </a:spcBef>
              <a:spcAft>
                <a:spcPct val="0"/>
              </a:spcAft>
            </a:pPr>
            <a:r>
              <a:rPr lang="en-US" sz="2800" spc="-71">
                <a:gradFill>
                  <a:gsLst>
                    <a:gs pos="1000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</a:gradFill>
                <a:latin typeface="+mj-lt"/>
              </a:rPr>
              <a:t>Anywhere, anytime access to people and content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913730" y="3139512"/>
            <a:ext cx="4013535" cy="1325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748" fontAlgn="base">
              <a:spcBef>
                <a:spcPct val="0"/>
              </a:spcBef>
              <a:spcAft>
                <a:spcPct val="0"/>
              </a:spcAft>
            </a:pPr>
            <a:r>
              <a:rPr lang="en-US" sz="2800" spc="-71">
                <a:gradFill>
                  <a:gsLst>
                    <a:gs pos="1000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</a:gradFill>
                <a:latin typeface="+mj-lt"/>
              </a:rPr>
              <a:t>Seamless integration with familiar collaboration tools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913730" y="4510724"/>
            <a:ext cx="4013535" cy="1371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748" fontAlgn="base">
              <a:spcBef>
                <a:spcPct val="0"/>
              </a:spcBef>
              <a:spcAft>
                <a:spcPct val="0"/>
              </a:spcAft>
            </a:pPr>
            <a:r>
              <a:rPr lang="en-US" sz="2800" spc="-71">
                <a:gradFill>
                  <a:gsLst>
                    <a:gs pos="1000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</a:gradFill>
                <a:latin typeface="+mj-lt"/>
              </a:rPr>
              <a:t>Enterprise-grade security, compliance, and IT control</a:t>
            </a:r>
          </a:p>
        </p:txBody>
      </p:sp>
      <p:pic>
        <p:nvPicPr>
          <p:cNvPr id="4" name="Picture 3" descr="Graphic with tablet, laptop and phone">
            <a:extLst>
              <a:ext uri="{FF2B5EF4-FFF2-40B4-BE49-F238E27FC236}">
                <a16:creationId xmlns:a16="http://schemas.microsoft.com/office/drawing/2014/main" xmlns="" id="{369B2261-606E-4CE5-9C6D-902022405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20" y="1765249"/>
            <a:ext cx="1371719" cy="1322947"/>
          </a:xfrm>
          <a:prstGeom prst="rect">
            <a:avLst/>
          </a:prstGeom>
        </p:spPr>
      </p:pic>
      <p:pic>
        <p:nvPicPr>
          <p:cNvPr id="12" name="Picture 11" descr="Graphic with connecting jigsaw pieces">
            <a:extLst>
              <a:ext uri="{FF2B5EF4-FFF2-40B4-BE49-F238E27FC236}">
                <a16:creationId xmlns:a16="http://schemas.microsoft.com/office/drawing/2014/main" xmlns="" id="{35F34102-7E21-42A0-93C3-A38A2D7E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520" y="3140790"/>
            <a:ext cx="1371719" cy="1322947"/>
          </a:xfrm>
          <a:prstGeom prst="rect">
            <a:avLst/>
          </a:prstGeom>
        </p:spPr>
      </p:pic>
      <p:pic>
        <p:nvPicPr>
          <p:cNvPr id="20" name="Picture 19" descr="Graphic of shield with thumbprint">
            <a:extLst>
              <a:ext uri="{FF2B5EF4-FFF2-40B4-BE49-F238E27FC236}">
                <a16:creationId xmlns:a16="http://schemas.microsoft.com/office/drawing/2014/main" xmlns="" id="{8BE18B6B-D880-454B-BEE2-9DBCC7F2A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011" y="4522930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788" y="-29478"/>
            <a:ext cx="10514108" cy="1325375"/>
          </a:xfrm>
        </p:spPr>
        <p:txBody>
          <a:bodyPr/>
          <a:lstStyle/>
          <a:p>
            <a:r>
              <a:rPr lang="en-US"/>
              <a:t>The scope of hybrid capabilities…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434777" y="5688910"/>
            <a:ext cx="1739161" cy="3911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Unified Taxonomy &amp; Content Type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839543" y="2597005"/>
            <a:ext cx="1739161" cy="299804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149175" rIns="91414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Selectively redirect users to OneDrive </a:t>
            </a:r>
            <a:b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for Business in </a:t>
            </a:r>
            <a:b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Office 365</a:t>
            </a:r>
          </a:p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Provide access to modern mobile </a:t>
            </a:r>
            <a:b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apps across devices and platforms</a:t>
            </a:r>
          </a:p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Enable real-time </a:t>
            </a:r>
            <a:b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access 24x7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842263" y="5688911"/>
            <a:ext cx="1739161" cy="3911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Search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635323" y="5688911"/>
            <a:ext cx="1739161" cy="3911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Unified Auditing*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839543" y="2069214"/>
            <a:ext cx="1739161" cy="3911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OneDrive for Business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636855" y="2069214"/>
            <a:ext cx="1739161" cy="3911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Yammer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434166" y="2069214"/>
            <a:ext cx="1739161" cy="3911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Sites (Intranet/Extranet)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8231477" y="2069214"/>
            <a:ext cx="1739161" cy="3911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Office 365 Video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0028788" y="2069214"/>
            <a:ext cx="1739161" cy="3911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Delve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097649" y="1343170"/>
            <a:ext cx="2412193" cy="3911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 Launcher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636855" y="2597004"/>
            <a:ext cx="1739161" cy="299804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149175" rIns="91414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Enable organizations conversations in </a:t>
            </a:r>
            <a:b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cloud</a:t>
            </a:r>
          </a:p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 conversations on-premises in SharePoint Server 2013 and </a:t>
            </a:r>
            <a:b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SharePoint Server 2016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34166" y="2591645"/>
            <a:ext cx="1739161" cy="30027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149175" rIns="91414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Enable modern sites creation by defaulting self-service sites to SPO</a:t>
            </a:r>
          </a:p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Provide a single, aggregate view of site membership across cloud and </a:t>
            </a:r>
            <a:b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on-premises</a:t>
            </a:r>
          </a:p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Leverage SPO B2B to extend collaboration to partners, say goodbye to on-premises infrastructure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231477" y="2591645"/>
            <a:ext cx="1739161" cy="30027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149175" rIns="91414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Enable real-time streaming and digital media distribution</a:t>
            </a:r>
          </a:p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 videos </a:t>
            </a:r>
            <a:b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on-premises in SharePoint Server 2013 and SharePoint Server 2016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028788" y="2591645"/>
            <a:ext cx="1739161" cy="30027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149175" rIns="91414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256" indent="-114256" defTabSz="950663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Enable contextual discovery of </a:t>
            </a:r>
            <a:b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content and people across on-premises and cloud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58801" y="1937934"/>
            <a:ext cx="2171083" cy="653710"/>
          </a:xfrm>
          <a:prstGeom prst="rect">
            <a:avLst/>
          </a:prstGeom>
          <a:solidFill>
            <a:schemeClr val="tx2"/>
          </a:solidFill>
        </p:spPr>
        <p:txBody>
          <a:bodyPr wrap="square" lIns="182828" tIns="146263" rIns="182828" bIns="146263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Apps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87413" y="5538877"/>
            <a:ext cx="2142471" cy="653708"/>
          </a:xfrm>
          <a:prstGeom prst="rect">
            <a:avLst/>
          </a:prstGeom>
          <a:solidFill>
            <a:schemeClr val="tx2"/>
          </a:solidFill>
        </p:spPr>
        <p:txBody>
          <a:bodyPr wrap="square" lIns="182828" tIns="146263" rIns="182828" bIns="146263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Data discovery</a:t>
            </a:r>
          </a:p>
        </p:txBody>
      </p:sp>
      <p:sp>
        <p:nvSpPr>
          <p:cNvPr id="25" name="Rectangle 24" descr="Data discovery section encompassing Search, Unified Auditing and Unified Taxonomoy &amp; Content type"/>
          <p:cNvSpPr/>
          <p:nvPr/>
        </p:nvSpPr>
        <p:spPr bwMode="auto">
          <a:xfrm>
            <a:off x="2616455" y="5538877"/>
            <a:ext cx="9347723" cy="65370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801" y="1211893"/>
            <a:ext cx="2171083" cy="659065"/>
          </a:xfrm>
          <a:prstGeom prst="rect">
            <a:avLst/>
          </a:prstGeom>
          <a:solidFill>
            <a:schemeClr val="tx2"/>
          </a:solidFill>
        </p:spPr>
        <p:txBody>
          <a:bodyPr wrap="square" lIns="182828" tIns="146263" rIns="182828" bIns="146263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App discovery</a:t>
            </a:r>
          </a:p>
        </p:txBody>
      </p:sp>
      <p:sp>
        <p:nvSpPr>
          <p:cNvPr id="28" name="Rectangle 27" descr="Apps section encompassing OneDrive for Business, Yammer, Sites (Intranet/Extranet), O365 Video and Delve"/>
          <p:cNvSpPr/>
          <p:nvPr/>
        </p:nvSpPr>
        <p:spPr bwMode="auto">
          <a:xfrm>
            <a:off x="2648904" y="1953684"/>
            <a:ext cx="9347723" cy="65371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3993" y="6255500"/>
            <a:ext cx="6539672" cy="479475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371" cap="small"/>
              <a:t>All capabilities available in SP 2013 &amp; 2016 (*Unified Auditing is only in SP 2016)</a:t>
            </a:r>
          </a:p>
        </p:txBody>
      </p:sp>
      <p:pic>
        <p:nvPicPr>
          <p:cNvPr id="4" name="Picture 3" descr="App discovery section encompassing App launcher and connecting to the Apps section">
            <a:extLst>
              <a:ext uri="{FF2B5EF4-FFF2-40B4-BE49-F238E27FC236}">
                <a16:creationId xmlns:a16="http://schemas.microsoft.com/office/drawing/2014/main" xmlns="" id="{ED118105-736B-4889-893B-F8381D8A8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52" y="1211893"/>
            <a:ext cx="9352075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6" y="2084556"/>
            <a:ext cx="11651870" cy="1650516"/>
          </a:xfrm>
        </p:spPr>
        <p:txBody>
          <a:bodyPr/>
          <a:lstStyle/>
          <a:p>
            <a:r>
              <a:rPr lang="en-US"/>
              <a:t>Migration to the cloud</a:t>
            </a:r>
            <a:br>
              <a:rPr lang="en-US"/>
            </a:br>
            <a:r>
              <a:rPr lang="en-US" sz="3528">
                <a:latin typeface="Segoe UI" panose="020B0502040204020203" pitchFamily="34" charset="0"/>
              </a:rPr>
              <a:t>Preparing to move to the cloud</a:t>
            </a:r>
            <a:endParaRPr lang="en-US">
              <a:latin typeface="Segoe UI" panose="020B0502040204020203" pitchFamily="34" charset="0"/>
            </a:endParaRPr>
          </a:p>
        </p:txBody>
      </p:sp>
      <p:pic>
        <p:nvPicPr>
          <p:cNvPr id="4" name="Graphic 3" descr="Run">
            <a:extLst>
              <a:ext uri="{FF2B5EF4-FFF2-40B4-BE49-F238E27FC236}">
                <a16:creationId xmlns:a16="http://schemas.microsoft.com/office/drawing/2014/main" xmlns="" id="{C3D3DFA3-2F19-42FF-A3D6-B700E9E59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901857" y="222795"/>
            <a:ext cx="1020079" cy="102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3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600B9A-95DF-45A4-AC40-3CCAEB4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9CD16E6B-B571-4A1C-A37D-A37ADEA38AC5}"/>
              </a:ext>
            </a:extLst>
          </p:cNvPr>
          <p:cNvSpPr>
            <a:spLocks/>
          </p:cNvSpPr>
          <p:nvPr/>
        </p:nvSpPr>
        <p:spPr bwMode="auto">
          <a:xfrm>
            <a:off x="4695934" y="3087259"/>
            <a:ext cx="2593755" cy="878247"/>
          </a:xfrm>
          <a:custGeom>
            <a:avLst/>
            <a:gdLst>
              <a:gd name="T0" fmla="*/ 1502 w 1502"/>
              <a:gd name="T1" fmla="*/ 0 h 1205"/>
              <a:gd name="T2" fmla="*/ 1502 w 1502"/>
              <a:gd name="T3" fmla="*/ 301 h 1205"/>
              <a:gd name="T4" fmla="*/ 1502 w 1502"/>
              <a:gd name="T5" fmla="*/ 603 h 1205"/>
              <a:gd name="T6" fmla="*/ 1502 w 1502"/>
              <a:gd name="T7" fmla="*/ 904 h 1205"/>
              <a:gd name="T8" fmla="*/ 1502 w 1502"/>
              <a:gd name="T9" fmla="*/ 1205 h 1205"/>
              <a:gd name="T10" fmla="*/ 0 w 1502"/>
              <a:gd name="T11" fmla="*/ 1205 h 1205"/>
              <a:gd name="T12" fmla="*/ 0 w 1502"/>
              <a:gd name="T13" fmla="*/ 0 h 1205"/>
              <a:gd name="T14" fmla="*/ 1502 w 1502"/>
              <a:gd name="T15" fmla="*/ 0 h 1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02" h="1205">
                <a:moveTo>
                  <a:pt x="1502" y="0"/>
                </a:moveTo>
                <a:lnTo>
                  <a:pt x="1502" y="301"/>
                </a:lnTo>
                <a:lnTo>
                  <a:pt x="1502" y="603"/>
                </a:lnTo>
                <a:lnTo>
                  <a:pt x="1502" y="904"/>
                </a:lnTo>
                <a:lnTo>
                  <a:pt x="1502" y="1205"/>
                </a:lnTo>
                <a:lnTo>
                  <a:pt x="0" y="1205"/>
                </a:lnTo>
                <a:lnTo>
                  <a:pt x="0" y="0"/>
                </a:lnTo>
                <a:lnTo>
                  <a:pt x="1502" y="0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4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C99A304-A09B-41B5-ABE2-0D1636A1A389}"/>
              </a:ext>
            </a:extLst>
          </p:cNvPr>
          <p:cNvSpPr/>
          <p:nvPr/>
        </p:nvSpPr>
        <p:spPr bwMode="auto">
          <a:xfrm>
            <a:off x="8902480" y="1400630"/>
            <a:ext cx="2598895" cy="8782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do I have?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330B8C1-73FA-4CF8-B676-DFF91BDA06FF}"/>
              </a:ext>
            </a:extLst>
          </p:cNvPr>
          <p:cNvSpPr/>
          <p:nvPr/>
        </p:nvSpPr>
        <p:spPr bwMode="auto">
          <a:xfrm>
            <a:off x="8902480" y="2489695"/>
            <a:ext cx="2598895" cy="8782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to leave behind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D23F96D-DD03-4577-8A27-BEFAA136B15C}"/>
              </a:ext>
            </a:extLst>
          </p:cNvPr>
          <p:cNvSpPr/>
          <p:nvPr/>
        </p:nvSpPr>
        <p:spPr bwMode="auto">
          <a:xfrm>
            <a:off x="8902480" y="3637846"/>
            <a:ext cx="2598895" cy="8782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Mitigation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D8AA71F-63FA-4B53-95F5-D7FE03BAB579}"/>
              </a:ext>
            </a:extLst>
          </p:cNvPr>
          <p:cNvSpPr/>
          <p:nvPr/>
        </p:nvSpPr>
        <p:spPr bwMode="auto">
          <a:xfrm>
            <a:off x="8902480" y="4728502"/>
            <a:ext cx="2598895" cy="8782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Migration Plan</a:t>
            </a:r>
          </a:p>
        </p:txBody>
      </p:sp>
      <p:pic>
        <p:nvPicPr>
          <p:cNvPr id="16" name="Picture 15" descr="Graphic of your existing data">
            <a:extLst>
              <a:ext uri="{FF2B5EF4-FFF2-40B4-BE49-F238E27FC236}">
                <a16:creationId xmlns:a16="http://schemas.microsoft.com/office/drawing/2014/main" xmlns="" id="{8F37DD2E-3394-4A9B-A07B-E486C2B3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37" y="2215791"/>
            <a:ext cx="3078747" cy="2426418"/>
          </a:xfrm>
          <a:prstGeom prst="rect">
            <a:avLst/>
          </a:prstGeom>
        </p:spPr>
      </p:pic>
      <p:pic>
        <p:nvPicPr>
          <p:cNvPr id="21" name="Picture 20" descr="Graphic connecting assessment to the approrpiate questions">
            <a:extLst>
              <a:ext uri="{FF2B5EF4-FFF2-40B4-BE49-F238E27FC236}">
                <a16:creationId xmlns:a16="http://schemas.microsoft.com/office/drawing/2014/main" xmlns="" id="{BF5760BB-6DFC-4647-BFD8-84ABE394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921" y="1850031"/>
            <a:ext cx="1617035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6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3.54167E-6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4766E-6 -3.57694E-6 L -4.94766E-6 0.0261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4766E-6 2.16069E-6 L -4.94766E-6 0.0261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4766E-6 3.29551E-6 L -4.94766E-6 0.0261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4766E-6 2.0699E-6 L -4.94766E-6 0.0261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D9569F-C5AA-4DF1-B14C-A5BCD899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started with migration assessment…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779D070-3385-4E37-810D-34EE388F1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88" y="1713999"/>
            <a:ext cx="11653425" cy="2357056"/>
          </a:xfrm>
        </p:spPr>
        <p:txBody>
          <a:bodyPr/>
          <a:lstStyle/>
          <a:p>
            <a:pPr lvl="1"/>
            <a:r>
              <a:rPr lang="en-US" altLang="en-US" sz="2745" spc="-100">
                <a:ln w="3175">
                  <a:noFill/>
                </a:ln>
                <a:solidFill>
                  <a:schemeClr val="accent1"/>
                </a:solidFill>
                <a:latin typeface="+mj-lt"/>
                <a:cs typeface="Segoe UI" pitchFamily="34" charset="0"/>
              </a:rPr>
              <a:t>SharePoint 2013 Migration Assessment Tool</a:t>
            </a:r>
            <a:endParaRPr lang="en-US" altLang="en-US" sz="2745" spc="-100">
              <a:ln w="3175">
                <a:noFill/>
              </a:ln>
              <a:solidFill>
                <a:schemeClr val="accent1"/>
              </a:solidFill>
              <a:latin typeface="+mj-lt"/>
              <a:cs typeface="Segoe UI" pitchFamily="34" charset="0"/>
              <a:hlinkClick r:id="" action="ppaction://noaction"/>
            </a:endParaRPr>
          </a:p>
          <a:p>
            <a:pPr lvl="2"/>
            <a:r>
              <a:rPr lang="en-US" altLang="en-US">
                <a:hlinkClick r:id="" action="ppaction://noaction"/>
              </a:rPr>
              <a:t>https://www.microsoft.com/en-us/download/details.aspx?id=53598</a:t>
            </a:r>
            <a:r>
              <a:rPr lang="en-US" altLang="en-US"/>
              <a:t>  </a:t>
            </a:r>
          </a:p>
          <a:p>
            <a:pPr lvl="1"/>
            <a:endParaRPr lang="en-US"/>
          </a:p>
          <a:p>
            <a:pPr lvl="1"/>
            <a:r>
              <a:rPr lang="en-US" sz="2745" spc="-100">
                <a:ln w="3175">
                  <a:noFill/>
                </a:ln>
                <a:solidFill>
                  <a:schemeClr val="accent1"/>
                </a:solidFill>
                <a:latin typeface="+mj-lt"/>
                <a:cs typeface="Segoe UI" pitchFamily="34" charset="0"/>
              </a:rPr>
              <a:t>SharePoint 2010 Migration Assessment Tool</a:t>
            </a:r>
            <a:endParaRPr lang="en-US" sz="2745" spc="-100">
              <a:ln w="3175">
                <a:noFill/>
              </a:ln>
              <a:solidFill>
                <a:schemeClr val="accent1"/>
              </a:solidFill>
              <a:latin typeface="+mj-lt"/>
              <a:cs typeface="Segoe UI" pitchFamily="34" charset="0"/>
              <a:hlinkClick r:id="" action="ppaction://noaction"/>
            </a:endParaRPr>
          </a:p>
          <a:p>
            <a:pPr lvl="2"/>
            <a:r>
              <a:rPr lang="en-US">
                <a:hlinkClick r:id="" action="ppaction://noaction"/>
              </a:rPr>
              <a:t>https://www.microsoft.com/en-us/download/details.aspx?id=54681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70F83-A117-4B0F-BCDF-41F44263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0E910A-6026-4162-B0F0-2353D984A77B}"/>
              </a:ext>
            </a:extLst>
          </p:cNvPr>
          <p:cNvSpPr/>
          <p:nvPr/>
        </p:nvSpPr>
        <p:spPr bwMode="auto">
          <a:xfrm>
            <a:off x="1110981" y="1419100"/>
            <a:ext cx="3150622" cy="154815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Manual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9DDD7A-B45A-492A-8E59-016A0FC1A746}"/>
              </a:ext>
            </a:extLst>
          </p:cNvPr>
          <p:cNvSpPr/>
          <p:nvPr/>
        </p:nvSpPr>
        <p:spPr bwMode="auto">
          <a:xfrm>
            <a:off x="4465308" y="1419101"/>
            <a:ext cx="3150622" cy="154814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  <a:r>
              <a:rPr lang="en-US" sz="2353" baseline="30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</a:t>
            </a:r>
            <a:r>
              <a:rPr lang="en-US" sz="2353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Party 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AFF4811-5995-4829-A771-A6CEC12B9A5B}"/>
              </a:ext>
            </a:extLst>
          </p:cNvPr>
          <p:cNvSpPr/>
          <p:nvPr/>
        </p:nvSpPr>
        <p:spPr bwMode="auto">
          <a:xfrm>
            <a:off x="7819635" y="1419101"/>
            <a:ext cx="3150622" cy="154814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  <a:r>
              <a:rPr lang="en-US" sz="2353" baseline="30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rd</a:t>
            </a:r>
            <a:r>
              <a:rPr lang="en-US" sz="2353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Party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2E3D4DD-02F0-4155-A132-C7A578F3073F}"/>
              </a:ext>
            </a:extLst>
          </p:cNvPr>
          <p:cNvSpPr/>
          <p:nvPr/>
        </p:nvSpPr>
        <p:spPr bwMode="auto">
          <a:xfrm>
            <a:off x="1110981" y="3157374"/>
            <a:ext cx="3150622" cy="319136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Manual inventory and data collection across known sources and locations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BE0C44F-4EAD-43A6-8DB0-3DF0D4FE31CA}"/>
              </a:ext>
            </a:extLst>
          </p:cNvPr>
          <p:cNvSpPr/>
          <p:nvPr/>
        </p:nvSpPr>
        <p:spPr bwMode="auto">
          <a:xfrm>
            <a:off x="4465308" y="3157374"/>
            <a:ext cx="3150622" cy="31913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Programmatic, automatic inventory and data collection across known sources and locations with Microsoft solutions and guidance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AC620CF-CD55-4084-B5AD-06A760793F72}"/>
              </a:ext>
            </a:extLst>
          </p:cNvPr>
          <p:cNvSpPr/>
          <p:nvPr/>
        </p:nvSpPr>
        <p:spPr bwMode="auto">
          <a:xfrm>
            <a:off x="7819635" y="3157373"/>
            <a:ext cx="3150622" cy="31913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Programmatic, automatic inventory and data collection across known and unknown sources and locations through Microsoft trusted partners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Checklist">
            <a:extLst>
              <a:ext uri="{FF2B5EF4-FFF2-40B4-BE49-F238E27FC236}">
                <a16:creationId xmlns:a16="http://schemas.microsoft.com/office/drawing/2014/main" xmlns="" id="{6553AF97-BB48-426C-9CD6-44CAD614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0981" y="1494357"/>
            <a:ext cx="896297" cy="896297"/>
          </a:xfrm>
          <a:prstGeom prst="rect">
            <a:avLst/>
          </a:prstGeom>
        </p:spPr>
      </p:pic>
      <p:pic>
        <p:nvPicPr>
          <p:cNvPr id="13" name="Graphic 12" descr="Call center">
            <a:extLst>
              <a:ext uri="{FF2B5EF4-FFF2-40B4-BE49-F238E27FC236}">
                <a16:creationId xmlns:a16="http://schemas.microsoft.com/office/drawing/2014/main" xmlns="" id="{CA970713-F979-46DF-BA7D-748A8A100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27900" y="1494357"/>
            <a:ext cx="896297" cy="896297"/>
          </a:xfrm>
          <a:prstGeom prst="rect">
            <a:avLst/>
          </a:prstGeom>
        </p:spPr>
      </p:pic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xmlns="" id="{843CD7D5-3717-42E2-A54C-00BB9ECAA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6173" y="1494357"/>
            <a:ext cx="896297" cy="89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5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89812"/>
            <a:ext cx="11651870" cy="73843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Leverage the information you collected to better plan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Making a Plan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67598" y="3877151"/>
            <a:ext cx="3256859" cy="32864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Don’t bring what you don’t need anymore</a:t>
            </a:r>
          </a:p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Look for content that hasn’t been modified in a while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023197" y="3877151"/>
            <a:ext cx="3256859" cy="32864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Sometimes, it’s better to rebuild something and benefit from newer features to better solve our problem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45397" y="3877150"/>
            <a:ext cx="3256859" cy="32864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All those things that can be migrated to the new location without a lot of rework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67598" y="2980851"/>
            <a:ext cx="3256859" cy="8962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1961" b="1">
                <a:solidFill>
                  <a:schemeClr val="tx1"/>
                </a:solidFill>
              </a:rPr>
              <a:t>Leave behind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445395" y="2980852"/>
            <a:ext cx="3256859" cy="8962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1961" b="1">
                <a:solidFill>
                  <a:schemeClr val="tx1"/>
                </a:solidFill>
              </a:rPr>
              <a:t>Migrate</a:t>
            </a: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023195" y="2980852"/>
            <a:ext cx="3256859" cy="8962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1961" b="1">
                <a:solidFill>
                  <a:schemeClr val="tx1"/>
                </a:solidFill>
              </a:rPr>
              <a:t>Rebuild</a:t>
            </a: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36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5F976D-4C53-47FA-B8BE-C4AF89AB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6" y="290401"/>
            <a:ext cx="10514108" cy="931641"/>
          </a:xfrm>
        </p:spPr>
        <p:txBody>
          <a:bodyPr/>
          <a:lstStyle/>
          <a:p>
            <a:r>
              <a:rPr lang="en-US"/>
              <a:t>Migration Tool Spectrum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ACD3BA-B24B-4536-A7E9-B86FC3C8F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130" y="1188281"/>
            <a:ext cx="11653425" cy="113433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Each migration has unique needs</a:t>
            </a:r>
          </a:p>
          <a:p>
            <a:pPr marL="224054" lvl="1" indent="0">
              <a:buNone/>
            </a:pPr>
            <a:r>
              <a:rPr lang="en-US"/>
              <a:t>Your assessment will help you determine what tool is right for you</a:t>
            </a:r>
          </a:p>
        </p:txBody>
      </p:sp>
      <p:graphicFrame>
        <p:nvGraphicFramePr>
          <p:cNvPr id="6" name="Diagram 5" descr="A pyramid graphic showing Apps at the apex, features at the next level, security and metadata followed by folder and files at the base.">
            <a:extLst>
              <a:ext uri="{FF2B5EF4-FFF2-40B4-BE49-F238E27FC236}">
                <a16:creationId xmlns:a16="http://schemas.microsoft.com/office/drawing/2014/main" xmlns="" id="{878E5572-8C77-4A20-A40C-67C9C80A04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862310"/>
              </p:ext>
            </p:extLst>
          </p:nvPr>
        </p:nvGraphicFramePr>
        <p:xfrm>
          <a:off x="549232" y="2732054"/>
          <a:ext cx="5220576" cy="3835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 descr="An upside down pyramid graphic with apps at the top (inverted base), features at the next level, security and metadata followed by folder and files at the apex in the bottom.">
            <a:extLst>
              <a:ext uri="{FF2B5EF4-FFF2-40B4-BE49-F238E27FC236}">
                <a16:creationId xmlns:a16="http://schemas.microsoft.com/office/drawing/2014/main" xmlns="" id="{011BFBAC-0FD8-44D3-8D50-B083F66B7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581716"/>
              </p:ext>
            </p:extLst>
          </p:nvPr>
        </p:nvGraphicFramePr>
        <p:xfrm>
          <a:off x="5151734" y="2657362"/>
          <a:ext cx="5220576" cy="3835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B53417-A6E4-4536-9A2B-479B631F35D5}"/>
              </a:ext>
            </a:extLst>
          </p:cNvPr>
          <p:cNvSpPr txBox="1"/>
          <p:nvPr/>
        </p:nvSpPr>
        <p:spPr>
          <a:xfrm rot="18248545">
            <a:off x="575030" y="3823674"/>
            <a:ext cx="2389022" cy="7241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353" spc="-69">
                <a:solidFill>
                  <a:schemeClr val="bg2">
                    <a:lumMod val="25000"/>
                  </a:schemeClr>
                </a:solidFill>
              </a:rPr>
              <a:t>Amount of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00715E6-0C5A-450E-B3ED-F1078477837F}"/>
              </a:ext>
            </a:extLst>
          </p:cNvPr>
          <p:cNvSpPr txBox="1"/>
          <p:nvPr/>
        </p:nvSpPr>
        <p:spPr>
          <a:xfrm rot="18267505">
            <a:off x="7154859" y="4538938"/>
            <a:ext cx="4541448" cy="362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353" spc="-69" dirty="0">
                <a:solidFill>
                  <a:schemeClr val="bg2">
                    <a:lumMod val="25000"/>
                  </a:schemeClr>
                </a:solidFill>
              </a:rPr>
              <a:t>Complexity/Effort to Migrate</a:t>
            </a:r>
          </a:p>
        </p:txBody>
      </p:sp>
    </p:spTree>
    <p:extLst>
      <p:ext uri="{BB962C8B-B14F-4D97-AF65-F5344CB8AC3E}">
        <p14:creationId xmlns:p14="http://schemas.microsoft.com/office/powerpoint/2010/main" val="227165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152A56-A3C9-4F83-BD56-70F43FF0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Rethink SharePoint: Modernize and Simplify</a:t>
            </a:r>
          </a:p>
        </p:txBody>
      </p:sp>
    </p:spTree>
    <p:extLst>
      <p:ext uri="{BB962C8B-B14F-4D97-AF65-F5344CB8AC3E}">
        <p14:creationId xmlns:p14="http://schemas.microsoft.com/office/powerpoint/2010/main" val="237244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067" y="290403"/>
            <a:ext cx="11654187" cy="899409"/>
          </a:xfrm>
        </p:spPr>
        <p:txBody>
          <a:bodyPr/>
          <a:lstStyle/>
          <a:p>
            <a:r>
              <a:rPr lang="en-US"/>
              <a:t>Migration Tools</a:t>
            </a:r>
          </a:p>
        </p:txBody>
      </p:sp>
      <p:pic>
        <p:nvPicPr>
          <p:cNvPr id="10" name="Picture 9" descr="Metalogix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9437" y="3877150"/>
            <a:ext cx="3293138" cy="597532"/>
          </a:xfrm>
          <a:prstGeom prst="rect">
            <a:avLst/>
          </a:prstGeom>
        </p:spPr>
      </p:pic>
      <p:pic>
        <p:nvPicPr>
          <p:cNvPr id="1026" name="Picture 2" descr="Avepoin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61" y="1714053"/>
            <a:ext cx="3096341" cy="6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oudiw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20" y="2477410"/>
            <a:ext cx="2800931" cy="112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loudsfer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20" y="3727617"/>
            <a:ext cx="2464818" cy="92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eezy migr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868" y="1450545"/>
            <a:ext cx="2315436" cy="11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loud Migrator 3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59" y="3400048"/>
            <a:ext cx="3154539" cy="157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spera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98" y="1493559"/>
            <a:ext cx="2885528" cy="12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ittit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61" y="2819113"/>
            <a:ext cx="2674867" cy="6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loud FastPath by Tervela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5898" y="3035997"/>
            <a:ext cx="2840064" cy="449677"/>
          </a:xfrm>
          <a:prstGeom prst="rect">
            <a:avLst/>
          </a:prstGeom>
        </p:spPr>
      </p:pic>
      <p:pic>
        <p:nvPicPr>
          <p:cNvPr id="1050" name="Picture 26" descr="Skysync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30" y="4885381"/>
            <a:ext cx="3364354" cy="9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haregate">
            <a:extLst>
              <a:ext uri="{FF2B5EF4-FFF2-40B4-BE49-F238E27FC236}">
                <a16:creationId xmlns:a16="http://schemas.microsoft.com/office/drawing/2014/main" xmlns="" id="{753FA887-56AE-4A97-8A0B-599768901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3094" y="5087803"/>
            <a:ext cx="3097036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2497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861175-3599-4DF9-9A40-9EE39D3A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07" y="410712"/>
            <a:ext cx="11654187" cy="899409"/>
          </a:xfrm>
        </p:spPr>
        <p:txBody>
          <a:bodyPr/>
          <a:lstStyle/>
          <a:p>
            <a:r>
              <a:rPr lang="en-US"/>
              <a:t>SharePoint Migration Tool – Open Preview </a:t>
            </a:r>
          </a:p>
        </p:txBody>
      </p:sp>
      <p:pic>
        <p:nvPicPr>
          <p:cNvPr id="20" name="Picture 19" descr="Screenshot of the SharePoint Migration Tool">
            <a:extLst>
              <a:ext uri="{FF2B5EF4-FFF2-40B4-BE49-F238E27FC236}">
                <a16:creationId xmlns:a16="http://schemas.microsoft.com/office/drawing/2014/main" xmlns="" id="{CFE55E33-09F3-40F3-AABA-7014A3398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502" y="2359668"/>
            <a:ext cx="3675592" cy="4008225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0F347AED-5A4E-4903-A95D-9BB66D2822D0}"/>
              </a:ext>
            </a:extLst>
          </p:cNvPr>
          <p:cNvSpPr txBox="1">
            <a:spLocks/>
          </p:cNvSpPr>
          <p:nvPr/>
        </p:nvSpPr>
        <p:spPr>
          <a:xfrm>
            <a:off x="314715" y="1514535"/>
            <a:ext cx="7463399" cy="411973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400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rPr>
              <a:t>Simple, and fast content migration solution </a:t>
            </a:r>
          </a:p>
          <a:p>
            <a:pPr marL="0" indent="0" fontAlgn="base">
              <a:buNone/>
            </a:pPr>
            <a:endParaRPr lang="en-US" sz="1028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  <a:p>
            <a:pPr marL="0" indent="0" fontAlgn="base">
              <a:buNone/>
            </a:pPr>
            <a:r>
              <a:rPr lang="en-US" sz="235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Migrate content from </a:t>
            </a:r>
            <a:r>
              <a:rPr lang="en-US" sz="2353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SharePoint 2013 document libraries</a:t>
            </a:r>
            <a:r>
              <a:rPr lang="en-US" sz="235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and </a:t>
            </a:r>
            <a:r>
              <a:rPr lang="en-US" sz="2353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file shares </a:t>
            </a:r>
            <a:r>
              <a:rPr lang="en-US" sz="235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to SharePoint or OneDrive in Office 365</a:t>
            </a:r>
          </a:p>
          <a:p>
            <a:pPr marL="0" indent="0" fontAlgn="base">
              <a:buNone/>
            </a:pPr>
            <a:endParaRPr lang="en-US" sz="1765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  <a:p>
            <a:pPr marL="0" indent="0" fontAlgn="base">
              <a:buNone/>
            </a:pPr>
            <a:r>
              <a:rPr lang="en-US" sz="400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rPr>
              <a:t>Available for all Office 365 customers</a:t>
            </a:r>
          </a:p>
        </p:txBody>
      </p:sp>
    </p:spTree>
    <p:extLst>
      <p:ext uri="{BB962C8B-B14F-4D97-AF65-F5344CB8AC3E}">
        <p14:creationId xmlns:p14="http://schemas.microsoft.com/office/powerpoint/2010/main" val="417511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D9569F-C5AA-4DF1-B14C-A5BCD899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 Migration Tool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779D070-3385-4E37-810D-34EE388F1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992" y="3997068"/>
            <a:ext cx="11653425" cy="3039888"/>
          </a:xfrm>
        </p:spPr>
        <p:txBody>
          <a:bodyPr/>
          <a:lstStyle/>
          <a:p>
            <a:pPr marL="0" indent="0">
              <a:buNone/>
            </a:pPr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Available for all O365 customers as Open Beta</a:t>
            </a:r>
          </a:p>
          <a:p>
            <a:pPr marL="448107" lvl="2" indent="0">
              <a:buNone/>
            </a:pPr>
            <a:r>
              <a:rPr lang="en-US" altLang="en-US" sz="3136">
                <a:latin typeface="Segoe UI" panose="020B0502040204020203" pitchFamily="34" charset="0"/>
                <a:cs typeface="Segoe UI" panose="020B0502040204020203" pitchFamily="34" charset="0"/>
              </a:rPr>
              <a:t>Try it now : </a:t>
            </a:r>
            <a:r>
              <a:rPr lang="en-US" altLang="en-US" sz="3136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Aka.ms/spmt</a:t>
            </a:r>
            <a:r>
              <a:rPr lang="en-US" altLang="en-US" sz="3136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US" altLang="en-US" sz="7056">
              <a:latin typeface="Arial" panose="020B0604020202020204" pitchFamily="34" charset="0"/>
            </a:endParaRP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ED7B2DD-95D8-463D-B76D-A7F443A26436}"/>
              </a:ext>
            </a:extLst>
          </p:cNvPr>
          <p:cNvSpPr txBox="1"/>
          <p:nvPr/>
        </p:nvSpPr>
        <p:spPr>
          <a:xfrm rot="2620722">
            <a:off x="11222456" y="517767"/>
            <a:ext cx="75631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spc="-70">
                <a:solidFill>
                  <a:srgbClr val="FFFFFF"/>
                </a:solidFill>
              </a:rPr>
              <a:t>Early 208</a:t>
            </a:r>
          </a:p>
        </p:txBody>
      </p:sp>
      <p:pic>
        <p:nvPicPr>
          <p:cNvPr id="7" name="Picture 6" descr="Timeline graphic for the Roadmap of the SharePoint Migration Tool with Open Beta in Q3 of CY17, Tool GA in Q1 of CY18, followed by List Migration and 2010/2016 (time TBD)">
            <a:extLst>
              <a:ext uri="{FF2B5EF4-FFF2-40B4-BE49-F238E27FC236}">
                <a16:creationId xmlns:a16="http://schemas.microsoft.com/office/drawing/2014/main" xmlns="" id="{83ABD360-32C9-4810-82AF-90DAD72A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18" y="1802318"/>
            <a:ext cx="11479763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CEA8E2D-F03B-4FE1-9B14-522F8F63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 Services</a:t>
            </a:r>
          </a:p>
        </p:txBody>
      </p:sp>
      <p:sp>
        <p:nvSpPr>
          <p:cNvPr id="6" name="Quest_ED40" descr="Folder scroll">
            <a:extLst>
              <a:ext uri="{FF2B5EF4-FFF2-40B4-BE49-F238E27FC236}">
                <a16:creationId xmlns:a16="http://schemas.microsoft.com/office/drawing/2014/main" xmlns="" id="{E8A9AA94-A362-4F7D-81A7-28669EE0A9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95187" y="305092"/>
            <a:ext cx="1426750" cy="1427097"/>
          </a:xfrm>
          <a:custGeom>
            <a:avLst/>
            <a:gdLst>
              <a:gd name="T0" fmla="*/ 2625 w 3750"/>
              <a:gd name="T1" fmla="*/ 3000 h 3750"/>
              <a:gd name="T2" fmla="*/ 2360 w 3750"/>
              <a:gd name="T3" fmla="*/ 3110 h 3750"/>
              <a:gd name="T4" fmla="*/ 2250 w 3750"/>
              <a:gd name="T5" fmla="*/ 3375 h 3750"/>
              <a:gd name="T6" fmla="*/ 2360 w 3750"/>
              <a:gd name="T7" fmla="*/ 3640 h 3750"/>
              <a:gd name="T8" fmla="*/ 2625 w 3750"/>
              <a:gd name="T9" fmla="*/ 3750 h 3750"/>
              <a:gd name="T10" fmla="*/ 375 w 3750"/>
              <a:gd name="T11" fmla="*/ 3750 h 3750"/>
              <a:gd name="T12" fmla="*/ 110 w 3750"/>
              <a:gd name="T13" fmla="*/ 3640 h 3750"/>
              <a:gd name="T14" fmla="*/ 0 w 3750"/>
              <a:gd name="T15" fmla="*/ 3375 h 3750"/>
              <a:gd name="T16" fmla="*/ 110 w 3750"/>
              <a:gd name="T17" fmla="*/ 3110 h 3750"/>
              <a:gd name="T18" fmla="*/ 375 w 3750"/>
              <a:gd name="T19" fmla="*/ 3000 h 3750"/>
              <a:gd name="T20" fmla="*/ 2625 w 3750"/>
              <a:gd name="T21" fmla="*/ 3000 h 3750"/>
              <a:gd name="T22" fmla="*/ 500 w 3750"/>
              <a:gd name="T23" fmla="*/ 2875 h 3750"/>
              <a:gd name="T24" fmla="*/ 500 w 3750"/>
              <a:gd name="T25" fmla="*/ 375 h 3750"/>
              <a:gd name="T26" fmla="*/ 3000 w 3750"/>
              <a:gd name="T27" fmla="*/ 750 h 3750"/>
              <a:gd name="T28" fmla="*/ 3375 w 3750"/>
              <a:gd name="T29" fmla="*/ 750 h 3750"/>
              <a:gd name="T30" fmla="*/ 3750 w 3750"/>
              <a:gd name="T31" fmla="*/ 375 h 3750"/>
              <a:gd name="T32" fmla="*/ 3375 w 3750"/>
              <a:gd name="T33" fmla="*/ 0 h 3750"/>
              <a:gd name="T34" fmla="*/ 3000 w 3750"/>
              <a:gd name="T35" fmla="*/ 375 h 3750"/>
              <a:gd name="T36" fmla="*/ 3000 w 3750"/>
              <a:gd name="T37" fmla="*/ 2375 h 3750"/>
              <a:gd name="T38" fmla="*/ 3366 w 3750"/>
              <a:gd name="T39" fmla="*/ 0 h 3750"/>
              <a:gd name="T40" fmla="*/ 875 w 3750"/>
              <a:gd name="T41" fmla="*/ 0 h 3750"/>
              <a:gd name="T42" fmla="*/ 500 w 3750"/>
              <a:gd name="T43" fmla="*/ 375 h 3750"/>
              <a:gd name="T44" fmla="*/ 3000 w 3750"/>
              <a:gd name="T45" fmla="*/ 2375 h 3750"/>
              <a:gd name="T46" fmla="*/ 3000 w 3750"/>
              <a:gd name="T47" fmla="*/ 3375 h 3750"/>
              <a:gd name="T48" fmla="*/ 375 w 3750"/>
              <a:gd name="T49" fmla="*/ 3750 h 3750"/>
              <a:gd name="T50" fmla="*/ 2625 w 3750"/>
              <a:gd name="T51" fmla="*/ 3750 h 3750"/>
              <a:gd name="T52" fmla="*/ 3000 w 3750"/>
              <a:gd name="T53" fmla="*/ 3375 h 3750"/>
              <a:gd name="T54" fmla="*/ 1625 w 3750"/>
              <a:gd name="T55" fmla="*/ 375 h 3750"/>
              <a:gd name="T56" fmla="*/ 2375 w 3750"/>
              <a:gd name="T57" fmla="*/ 1125 h 3750"/>
              <a:gd name="T58" fmla="*/ 2375 w 3750"/>
              <a:gd name="T59" fmla="*/ 375 h 3750"/>
              <a:gd name="T60" fmla="*/ 1625 w 3750"/>
              <a:gd name="T61" fmla="*/ 1125 h 3750"/>
              <a:gd name="T62" fmla="*/ 1000 w 3750"/>
              <a:gd name="T63" fmla="*/ 1875 h 3750"/>
              <a:gd name="T64" fmla="*/ 1000 w 3750"/>
              <a:gd name="T65" fmla="*/ 2125 h 3750"/>
              <a:gd name="T66" fmla="*/ 1338 w 3750"/>
              <a:gd name="T67" fmla="*/ 1412 h 3750"/>
              <a:gd name="T68" fmla="*/ 1162 w 3750"/>
              <a:gd name="T69" fmla="*/ 1588 h 3750"/>
              <a:gd name="T70" fmla="*/ 1162 w 3750"/>
              <a:gd name="T71" fmla="*/ 2412 h 3750"/>
              <a:gd name="T72" fmla="*/ 1338 w 3750"/>
              <a:gd name="T73" fmla="*/ 2588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750" h="3750">
                <a:moveTo>
                  <a:pt x="2625" y="3000"/>
                </a:moveTo>
                <a:cubicBezTo>
                  <a:pt x="2521" y="3000"/>
                  <a:pt x="2428" y="3042"/>
                  <a:pt x="2360" y="3110"/>
                </a:cubicBezTo>
                <a:cubicBezTo>
                  <a:pt x="2292" y="3178"/>
                  <a:pt x="2250" y="3271"/>
                  <a:pt x="2250" y="3375"/>
                </a:cubicBezTo>
                <a:cubicBezTo>
                  <a:pt x="2250" y="3479"/>
                  <a:pt x="2292" y="3572"/>
                  <a:pt x="2360" y="3640"/>
                </a:cubicBezTo>
                <a:cubicBezTo>
                  <a:pt x="2428" y="3708"/>
                  <a:pt x="2521" y="3750"/>
                  <a:pt x="2625" y="3750"/>
                </a:cubicBezTo>
                <a:moveTo>
                  <a:pt x="375" y="3750"/>
                </a:moveTo>
                <a:cubicBezTo>
                  <a:pt x="271" y="3750"/>
                  <a:pt x="178" y="3708"/>
                  <a:pt x="110" y="3640"/>
                </a:cubicBezTo>
                <a:cubicBezTo>
                  <a:pt x="42" y="3572"/>
                  <a:pt x="0" y="3479"/>
                  <a:pt x="0" y="3375"/>
                </a:cubicBezTo>
                <a:cubicBezTo>
                  <a:pt x="0" y="3271"/>
                  <a:pt x="42" y="3178"/>
                  <a:pt x="110" y="3110"/>
                </a:cubicBezTo>
                <a:cubicBezTo>
                  <a:pt x="178" y="3042"/>
                  <a:pt x="271" y="3000"/>
                  <a:pt x="375" y="3000"/>
                </a:cubicBezTo>
                <a:cubicBezTo>
                  <a:pt x="2625" y="3000"/>
                  <a:pt x="2625" y="3000"/>
                  <a:pt x="2625" y="3000"/>
                </a:cubicBezTo>
                <a:moveTo>
                  <a:pt x="500" y="2875"/>
                </a:moveTo>
                <a:cubicBezTo>
                  <a:pt x="500" y="375"/>
                  <a:pt x="500" y="375"/>
                  <a:pt x="500" y="375"/>
                </a:cubicBezTo>
                <a:moveTo>
                  <a:pt x="3000" y="750"/>
                </a:moveTo>
                <a:cubicBezTo>
                  <a:pt x="3375" y="750"/>
                  <a:pt x="3375" y="750"/>
                  <a:pt x="3375" y="750"/>
                </a:cubicBezTo>
                <a:cubicBezTo>
                  <a:pt x="3582" y="750"/>
                  <a:pt x="3750" y="582"/>
                  <a:pt x="3750" y="375"/>
                </a:cubicBezTo>
                <a:cubicBezTo>
                  <a:pt x="3750" y="168"/>
                  <a:pt x="3582" y="0"/>
                  <a:pt x="3375" y="0"/>
                </a:cubicBezTo>
                <a:cubicBezTo>
                  <a:pt x="3168" y="0"/>
                  <a:pt x="3000" y="168"/>
                  <a:pt x="3000" y="375"/>
                </a:cubicBezTo>
                <a:cubicBezTo>
                  <a:pt x="3000" y="2375"/>
                  <a:pt x="3000" y="2375"/>
                  <a:pt x="3000" y="2375"/>
                </a:cubicBezTo>
                <a:moveTo>
                  <a:pt x="3366" y="0"/>
                </a:moveTo>
                <a:cubicBezTo>
                  <a:pt x="875" y="0"/>
                  <a:pt x="875" y="0"/>
                  <a:pt x="875" y="0"/>
                </a:cubicBezTo>
                <a:cubicBezTo>
                  <a:pt x="668" y="0"/>
                  <a:pt x="500" y="168"/>
                  <a:pt x="500" y="375"/>
                </a:cubicBezTo>
                <a:moveTo>
                  <a:pt x="3000" y="2375"/>
                </a:moveTo>
                <a:cubicBezTo>
                  <a:pt x="3000" y="3375"/>
                  <a:pt x="3000" y="3375"/>
                  <a:pt x="3000" y="3375"/>
                </a:cubicBezTo>
                <a:moveTo>
                  <a:pt x="375" y="3750"/>
                </a:moveTo>
                <a:cubicBezTo>
                  <a:pt x="2625" y="3750"/>
                  <a:pt x="2625" y="3750"/>
                  <a:pt x="2625" y="3750"/>
                </a:cubicBezTo>
                <a:cubicBezTo>
                  <a:pt x="2832" y="3750"/>
                  <a:pt x="3000" y="3582"/>
                  <a:pt x="3000" y="3375"/>
                </a:cubicBezTo>
                <a:moveTo>
                  <a:pt x="1625" y="375"/>
                </a:moveTo>
                <a:cubicBezTo>
                  <a:pt x="2375" y="1125"/>
                  <a:pt x="2375" y="1125"/>
                  <a:pt x="2375" y="1125"/>
                </a:cubicBezTo>
                <a:moveTo>
                  <a:pt x="2375" y="375"/>
                </a:moveTo>
                <a:cubicBezTo>
                  <a:pt x="1625" y="1125"/>
                  <a:pt x="1625" y="1125"/>
                  <a:pt x="1625" y="1125"/>
                </a:cubicBezTo>
                <a:moveTo>
                  <a:pt x="1000" y="1875"/>
                </a:moveTo>
                <a:cubicBezTo>
                  <a:pt x="1000" y="2125"/>
                  <a:pt x="1000" y="2125"/>
                  <a:pt x="1000" y="2125"/>
                </a:cubicBezTo>
                <a:moveTo>
                  <a:pt x="1338" y="1412"/>
                </a:moveTo>
                <a:cubicBezTo>
                  <a:pt x="1162" y="1588"/>
                  <a:pt x="1162" y="1588"/>
                  <a:pt x="1162" y="1588"/>
                </a:cubicBezTo>
                <a:moveTo>
                  <a:pt x="1162" y="2412"/>
                </a:moveTo>
                <a:cubicBezTo>
                  <a:pt x="1338" y="2588"/>
                  <a:pt x="1338" y="2588"/>
                  <a:pt x="1338" y="2588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4563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8D56B69-AAE2-4FDB-95A4-471494386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958"/>
            <a:ext cx="5704839" cy="899537"/>
          </a:xfrm>
        </p:spPr>
        <p:txBody>
          <a:bodyPr/>
          <a:lstStyle/>
          <a:p>
            <a:r>
              <a:rPr lang="en-US"/>
              <a:t>FastTrack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6F0F2FA-5D3F-4C70-9AE2-18656BCA7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2" y="1189494"/>
            <a:ext cx="5378548" cy="1067483"/>
          </a:xfrm>
        </p:spPr>
        <p:txBody>
          <a:bodyPr/>
          <a:lstStyle/>
          <a:p>
            <a:r>
              <a:rPr lang="en-US" sz="3137">
                <a:solidFill>
                  <a:schemeClr val="tx2"/>
                </a:solidFill>
              </a:rPr>
              <a:t>Free migration benefit for</a:t>
            </a:r>
            <a:br>
              <a:rPr lang="en-US" sz="3137">
                <a:solidFill>
                  <a:schemeClr val="tx2"/>
                </a:solidFill>
              </a:rPr>
            </a:br>
            <a:r>
              <a:rPr lang="en-US" sz="3137">
                <a:solidFill>
                  <a:schemeClr val="tx2"/>
                </a:solidFill>
              </a:rPr>
              <a:t>Office 365 customers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C3C8AC1-FDEC-436F-BABE-A76438AA3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2674" y="1189494"/>
            <a:ext cx="4987427" cy="1049756"/>
          </a:xfrm>
        </p:spPr>
        <p:txBody>
          <a:bodyPr/>
          <a:lstStyle/>
          <a:p>
            <a:r>
              <a:rPr lang="en-US" sz="3137">
                <a:solidFill>
                  <a:schemeClr val="tx2"/>
                </a:solidFill>
              </a:rPr>
              <a:t>Includes MCS and 3rd party ISVs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6947B49B-AD5F-4406-ABD6-D9C21E685F4B}"/>
              </a:ext>
            </a:extLst>
          </p:cNvPr>
          <p:cNvSpPr txBox="1">
            <a:spLocks/>
          </p:cNvSpPr>
          <p:nvPr/>
        </p:nvSpPr>
        <p:spPr>
          <a:xfrm>
            <a:off x="6544212" y="289957"/>
            <a:ext cx="5842351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5"/>
              <a:t>Paid Services </a:t>
            </a:r>
          </a:p>
        </p:txBody>
      </p:sp>
      <p:grpSp>
        <p:nvGrpSpPr>
          <p:cNvPr id="7" name="Group 6" descr="Graphic depicting migration from files/folders, Google Drive box etc. to SharePoint and OneDrive via FastTrack">
            <a:extLst>
              <a:ext uri="{FF2B5EF4-FFF2-40B4-BE49-F238E27FC236}">
                <a16:creationId xmlns:a16="http://schemas.microsoft.com/office/drawing/2014/main" xmlns="" id="{4BE8AD3C-D227-4AA0-B840-9FF9CD90CE8C}"/>
              </a:ext>
            </a:extLst>
          </p:cNvPr>
          <p:cNvGrpSpPr/>
          <p:nvPr/>
        </p:nvGrpSpPr>
        <p:grpSpPr>
          <a:xfrm>
            <a:off x="396258" y="2455482"/>
            <a:ext cx="5171670" cy="4112562"/>
            <a:chOff x="6578220" y="1500392"/>
            <a:chExt cx="6009056" cy="4482582"/>
          </a:xfrm>
        </p:grpSpPr>
        <p:pic>
          <p:nvPicPr>
            <p:cNvPr id="8" name="Picture 7" descr="box">
              <a:extLst>
                <a:ext uri="{FF2B5EF4-FFF2-40B4-BE49-F238E27FC236}">
                  <a16:creationId xmlns:a16="http://schemas.microsoft.com/office/drawing/2014/main" xmlns="" id="{DC6D7C8A-A1A3-4138-8695-C096E990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220" y="5172544"/>
              <a:ext cx="1461567" cy="810430"/>
            </a:xfrm>
            <a:prstGeom prst="rect">
              <a:avLst/>
            </a:prstGeom>
          </p:spPr>
        </p:pic>
        <p:pic>
          <p:nvPicPr>
            <p:cNvPr id="9" name="Picture 8" descr="Google Drive">
              <a:extLst>
                <a:ext uri="{FF2B5EF4-FFF2-40B4-BE49-F238E27FC236}">
                  <a16:creationId xmlns:a16="http://schemas.microsoft.com/office/drawing/2014/main" xmlns="" id="{0A2D80BC-9B83-4B84-9BD8-6C3B6FCA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220" y="3116545"/>
              <a:ext cx="1525955" cy="13405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E0B2E8BF-E0EB-4331-B319-039288DBD815}"/>
                </a:ext>
              </a:extLst>
            </p:cNvPr>
            <p:cNvGrpSpPr/>
            <p:nvPr/>
          </p:nvGrpSpPr>
          <p:grpSpPr>
            <a:xfrm>
              <a:off x="6746472" y="1500392"/>
              <a:ext cx="1204870" cy="900752"/>
              <a:chOff x="9948801" y="4291950"/>
              <a:chExt cx="1734768" cy="1296900"/>
            </a:xfrm>
          </p:grpSpPr>
          <p:sp>
            <p:nvSpPr>
              <p:cNvPr id="16" name="server">
                <a:extLst>
                  <a:ext uri="{FF2B5EF4-FFF2-40B4-BE49-F238E27FC236}">
                    <a16:creationId xmlns:a16="http://schemas.microsoft.com/office/drawing/2014/main" xmlns="" id="{DF78D777-E19D-4B45-9BF8-BFBFD51BC2C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948801" y="4291950"/>
                <a:ext cx="682805" cy="1296900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317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17" name="FolderHorizontal_F12B">
                <a:extLst>
                  <a:ext uri="{FF2B5EF4-FFF2-40B4-BE49-F238E27FC236}">
                    <a16:creationId xmlns:a16="http://schemas.microsoft.com/office/drawing/2014/main" xmlns="" id="{C0F02845-E743-45F4-AB20-9A9DCA5BEFE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811307" y="4779900"/>
                <a:ext cx="872262" cy="640080"/>
              </a:xfrm>
              <a:custGeom>
                <a:avLst/>
                <a:gdLst>
                  <a:gd name="T0" fmla="*/ 0 w 3758"/>
                  <a:gd name="T1" fmla="*/ 126 h 2756"/>
                  <a:gd name="T2" fmla="*/ 126 w 3758"/>
                  <a:gd name="T3" fmla="*/ 0 h 2756"/>
                  <a:gd name="T4" fmla="*/ 1065 w 3758"/>
                  <a:gd name="T5" fmla="*/ 0 h 2756"/>
                  <a:gd name="T6" fmla="*/ 1378 w 3758"/>
                  <a:gd name="T7" fmla="*/ 126 h 2756"/>
                  <a:gd name="T8" fmla="*/ 1691 w 3758"/>
                  <a:gd name="T9" fmla="*/ 251 h 2756"/>
                  <a:gd name="T10" fmla="*/ 3633 w 3758"/>
                  <a:gd name="T11" fmla="*/ 251 h 2756"/>
                  <a:gd name="T12" fmla="*/ 3758 w 3758"/>
                  <a:gd name="T13" fmla="*/ 376 h 2756"/>
                  <a:gd name="T14" fmla="*/ 3758 w 3758"/>
                  <a:gd name="T15" fmla="*/ 2756 h 2756"/>
                  <a:gd name="T16" fmla="*/ 0 w 3758"/>
                  <a:gd name="T17" fmla="*/ 2756 h 2756"/>
                  <a:gd name="T18" fmla="*/ 0 w 3758"/>
                  <a:gd name="T19" fmla="*/ 126 h 2756"/>
                  <a:gd name="T20" fmla="*/ 0 w 3758"/>
                  <a:gd name="T21" fmla="*/ 501 h 2756"/>
                  <a:gd name="T22" fmla="*/ 1065 w 3758"/>
                  <a:gd name="T23" fmla="*/ 501 h 2756"/>
                  <a:gd name="T24" fmla="*/ 1378 w 3758"/>
                  <a:gd name="T25" fmla="*/ 376 h 2756"/>
                  <a:gd name="T26" fmla="*/ 1691 w 3758"/>
                  <a:gd name="T27" fmla="*/ 251 h 2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8" h="2756">
                    <a:moveTo>
                      <a:pt x="0" y="126"/>
                    </a:moveTo>
                    <a:cubicBezTo>
                      <a:pt x="0" y="56"/>
                      <a:pt x="56" y="0"/>
                      <a:pt x="126" y="0"/>
                    </a:cubicBezTo>
                    <a:cubicBezTo>
                      <a:pt x="1065" y="0"/>
                      <a:pt x="1065" y="0"/>
                      <a:pt x="1065" y="0"/>
                    </a:cubicBezTo>
                    <a:cubicBezTo>
                      <a:pt x="1187" y="0"/>
                      <a:pt x="1298" y="48"/>
                      <a:pt x="1378" y="126"/>
                    </a:cubicBezTo>
                    <a:cubicBezTo>
                      <a:pt x="1458" y="203"/>
                      <a:pt x="1569" y="251"/>
                      <a:pt x="1691" y="251"/>
                    </a:cubicBezTo>
                    <a:cubicBezTo>
                      <a:pt x="3633" y="251"/>
                      <a:pt x="3633" y="251"/>
                      <a:pt x="3633" y="251"/>
                    </a:cubicBezTo>
                    <a:cubicBezTo>
                      <a:pt x="3702" y="251"/>
                      <a:pt x="3758" y="307"/>
                      <a:pt x="3758" y="376"/>
                    </a:cubicBezTo>
                    <a:cubicBezTo>
                      <a:pt x="3758" y="2756"/>
                      <a:pt x="3758" y="2756"/>
                      <a:pt x="3758" y="2756"/>
                    </a:cubicBezTo>
                    <a:cubicBezTo>
                      <a:pt x="0" y="2756"/>
                      <a:pt x="0" y="2756"/>
                      <a:pt x="0" y="2756"/>
                    </a:cubicBezTo>
                    <a:lnTo>
                      <a:pt x="0" y="126"/>
                    </a:lnTo>
                    <a:close/>
                    <a:moveTo>
                      <a:pt x="0" y="501"/>
                    </a:moveTo>
                    <a:cubicBezTo>
                      <a:pt x="1065" y="501"/>
                      <a:pt x="1065" y="501"/>
                      <a:pt x="1065" y="501"/>
                    </a:cubicBezTo>
                    <a:cubicBezTo>
                      <a:pt x="1187" y="501"/>
                      <a:pt x="1298" y="453"/>
                      <a:pt x="1378" y="376"/>
                    </a:cubicBezTo>
                    <a:cubicBezTo>
                      <a:pt x="1458" y="299"/>
                      <a:pt x="1569" y="251"/>
                      <a:pt x="1691" y="251"/>
                    </a:cubicBezTo>
                  </a:path>
                </a:pathLst>
              </a:custGeom>
              <a:noFill/>
              <a:ln w="317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68CBDDE8-044B-423C-99C7-66DDE4C2EE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9483" y="2394503"/>
              <a:ext cx="1084517" cy="1068093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arrow" w="lg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73DBF2BF-3516-4E02-ADB2-535052CB0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9787" y="4184011"/>
              <a:ext cx="1084517" cy="1068093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arrow" w="lg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CF693243-C450-4BBB-BEE2-363FF0C45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342" y="3823303"/>
              <a:ext cx="113176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arrow" w="lg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SharePoint">
              <a:extLst>
                <a:ext uri="{FF2B5EF4-FFF2-40B4-BE49-F238E27FC236}">
                  <a16:creationId xmlns:a16="http://schemas.microsoft.com/office/drawing/2014/main" xmlns="" id="{56C38015-1525-4DAA-97BF-1F4E99EC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3107" y="3198800"/>
              <a:ext cx="3504169" cy="707913"/>
            </a:xfrm>
            <a:prstGeom prst="rect">
              <a:avLst/>
            </a:prstGeom>
          </p:spPr>
        </p:pic>
        <p:pic>
          <p:nvPicPr>
            <p:cNvPr id="15" name="Picture 14" descr="OneDrive">
              <a:extLst>
                <a:ext uri="{FF2B5EF4-FFF2-40B4-BE49-F238E27FC236}">
                  <a16:creationId xmlns:a16="http://schemas.microsoft.com/office/drawing/2014/main" xmlns="" id="{7A30756B-B8A9-4196-9432-6C3DC939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7118" y="3971920"/>
              <a:ext cx="2600515" cy="441051"/>
            </a:xfrm>
            <a:prstGeom prst="rect">
              <a:avLst/>
            </a:prstGeom>
          </p:spPr>
        </p:pic>
      </p:grpSp>
      <p:pic>
        <p:nvPicPr>
          <p:cNvPr id="18" name="Picture 17" descr="Graphic of a suit pocket with tools, and cloud depicting third party and expert help">
            <a:extLst>
              <a:ext uri="{FF2B5EF4-FFF2-40B4-BE49-F238E27FC236}">
                <a16:creationId xmlns:a16="http://schemas.microsoft.com/office/drawing/2014/main" xmlns="" id="{40DB79D8-676C-4B65-BC66-A11E044D48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2595"/>
          <a:stretch/>
        </p:blipFill>
        <p:spPr>
          <a:xfrm>
            <a:off x="7498945" y="2276563"/>
            <a:ext cx="3932885" cy="3667616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xmlns="" id="{DF5D9D04-D1E1-458C-8C91-47A7EAB9195D}"/>
              </a:ext>
            </a:extLst>
          </p:cNvPr>
          <p:cNvSpPr txBox="1">
            <a:spLocks/>
          </p:cNvSpPr>
          <p:nvPr/>
        </p:nvSpPr>
        <p:spPr>
          <a:xfrm>
            <a:off x="7498945" y="5843900"/>
            <a:ext cx="3932886" cy="724143"/>
          </a:xfrm>
          <a:prstGeom prst="rect">
            <a:avLst/>
          </a:prstGeom>
          <a:solidFill>
            <a:srgbClr val="409AE1"/>
          </a:solidFill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1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3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28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669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61" dirty="0"/>
              <a:t>Experts are great at making a plan for harder problems</a:t>
            </a:r>
          </a:p>
        </p:txBody>
      </p:sp>
    </p:spTree>
    <p:extLst>
      <p:ext uri="{BB962C8B-B14F-4D97-AF65-F5344CB8AC3E}">
        <p14:creationId xmlns:p14="http://schemas.microsoft.com/office/powerpoint/2010/main" val="271352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784263CB-ABE0-41CF-AB83-3E6DBA03DC80}"/>
              </a:ext>
            </a:extLst>
          </p:cNvPr>
          <p:cNvSpPr txBox="1">
            <a:spLocks/>
          </p:cNvSpPr>
          <p:nvPr/>
        </p:nvSpPr>
        <p:spPr>
          <a:xfrm>
            <a:off x="8147015" y="2821593"/>
            <a:ext cx="2592271" cy="677373"/>
          </a:xfrm>
          <a:prstGeom prst="rect">
            <a:avLst/>
          </a:prstGeom>
        </p:spPr>
        <p:txBody>
          <a:bodyPr vert="horz" wrap="square" lIns="179234" tIns="143387" rIns="179234" bIns="143387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137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130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Migration</a:t>
            </a:r>
            <a:endParaRPr lang="en-US"/>
          </a:p>
        </p:txBody>
      </p:sp>
      <p:pic>
        <p:nvPicPr>
          <p:cNvPr id="20" name="Graphic 19" descr="Run">
            <a:extLst>
              <a:ext uri="{FF2B5EF4-FFF2-40B4-BE49-F238E27FC236}">
                <a16:creationId xmlns:a16="http://schemas.microsoft.com/office/drawing/2014/main" xmlns="" id="{93BA0DDB-B9C5-4CB7-85F3-390A240CB6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129155" y="1951159"/>
            <a:ext cx="627995" cy="627995"/>
          </a:xfrm>
          <a:prstGeom prst="rect">
            <a:avLst/>
          </a:prstGeom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4CA554E2-36B7-44DA-B5CD-02B0EF475D6F}"/>
              </a:ext>
            </a:extLst>
          </p:cNvPr>
          <p:cNvSpPr txBox="1">
            <a:spLocks/>
          </p:cNvSpPr>
          <p:nvPr/>
        </p:nvSpPr>
        <p:spPr>
          <a:xfrm>
            <a:off x="4799863" y="2821593"/>
            <a:ext cx="2592271" cy="1312419"/>
          </a:xfrm>
          <a:prstGeom prst="rect">
            <a:avLst/>
          </a:prstGeom>
        </p:spPr>
        <p:txBody>
          <a:bodyPr vert="horz" wrap="square" lIns="179234" tIns="143387" rIns="179234" bIns="143387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137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130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Hybrid</a:t>
            </a:r>
            <a:endParaRPr lang="en-US"/>
          </a:p>
          <a:p>
            <a:endParaRPr lang="en-US"/>
          </a:p>
        </p:txBody>
      </p:sp>
      <p:pic>
        <p:nvPicPr>
          <p:cNvPr id="19" name="Graphic 18" descr="Walk">
            <a:extLst>
              <a:ext uri="{FF2B5EF4-FFF2-40B4-BE49-F238E27FC236}">
                <a16:creationId xmlns:a16="http://schemas.microsoft.com/office/drawing/2014/main" xmlns="" id="{E66A1B31-BD13-46D5-B9FD-357BF4700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82002" y="1976399"/>
            <a:ext cx="627995" cy="62799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52711" y="2821594"/>
            <a:ext cx="2592271" cy="1286771"/>
          </a:xfrm>
        </p:spPr>
        <p:txBody>
          <a:bodyPr vert="horz" wrap="square" lIns="179234" tIns="143387" rIns="179234" bIns="143387" rtlCol="0">
            <a:spAutoFit/>
          </a:bodyPr>
          <a:lstStyle/>
          <a:p>
            <a:pPr algn="ctr"/>
            <a:r>
              <a:rPr lang="en-US" sz="2400"/>
              <a:t>SharePoint Server 2016 + Feature Packs</a:t>
            </a:r>
          </a:p>
        </p:txBody>
      </p:sp>
      <p:pic>
        <p:nvPicPr>
          <p:cNvPr id="18" name="Graphic 17" descr="Crawl">
            <a:extLst>
              <a:ext uri="{FF2B5EF4-FFF2-40B4-BE49-F238E27FC236}">
                <a16:creationId xmlns:a16="http://schemas.microsoft.com/office/drawing/2014/main" xmlns="" id="{B999156A-A424-43F6-B87B-AB0F2FB6EA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434850" y="2002613"/>
            <a:ext cx="627995" cy="6279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wrap="square" lIns="179234" tIns="143387" rIns="179234" bIns="143387" rtlCol="0" anchor="ctr">
            <a:normAutofit/>
          </a:bodyPr>
          <a:lstStyle/>
          <a:p>
            <a:r>
              <a:rPr lang="en-US"/>
              <a:t>Journey to innovation - recap</a:t>
            </a:r>
          </a:p>
        </p:txBody>
      </p:sp>
    </p:spTree>
    <p:extLst>
      <p:ext uri="{BB962C8B-B14F-4D97-AF65-F5344CB8AC3E}">
        <p14:creationId xmlns:p14="http://schemas.microsoft.com/office/powerpoint/2010/main" val="20736187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Q&amp;A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F454D7-AB8B-4972-8007-3FF67ADA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050" y="1411287"/>
            <a:ext cx="2616200" cy="403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Trusted Tester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B55E87-27C8-4F85-8CA4-0FF23FB0E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0400"/>
            <a:ext cx="6115050" cy="5516563"/>
          </a:xfrm>
        </p:spPr>
        <p:txBody>
          <a:bodyPr>
            <a:normAutofit/>
          </a:bodyPr>
          <a:lstStyle/>
          <a:p>
            <a:r>
              <a:rPr lang="en-US" sz="4400" dirty="0"/>
              <a:t>Compressed shipping times</a:t>
            </a:r>
          </a:p>
          <a:p>
            <a:r>
              <a:rPr lang="en-US" sz="4400" dirty="0"/>
              <a:t>Improvements/fixes driven every week</a:t>
            </a:r>
          </a:p>
          <a:p>
            <a:r>
              <a:rPr lang="en-US" sz="4400" dirty="0"/>
              <a:t>Embedded into our process</a:t>
            </a:r>
          </a:p>
        </p:txBody>
      </p:sp>
    </p:spTree>
    <p:extLst>
      <p:ext uri="{BB962C8B-B14F-4D97-AF65-F5344CB8AC3E}">
        <p14:creationId xmlns:p14="http://schemas.microsoft.com/office/powerpoint/2010/main" val="92981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DA3D62-861B-4BD1-9665-D710E5DE9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0762" y="4525347"/>
            <a:ext cx="3211288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Delaying the shipping of a feature because of accessibility is the right thing to do!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4F021-9D57-4732-842C-15665E73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Doing things right 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961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C11AD5-3196-4E1A-98A2-6F7339E2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90900" cy="6200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Inclusive Design from 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3B04CD-084A-4020-8D51-5025673BE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5399" y="1187644"/>
            <a:ext cx="6818981" cy="5377756"/>
          </a:xfrm>
        </p:spPr>
        <p:txBody>
          <a:bodyPr/>
          <a:lstStyle/>
          <a:p>
            <a:pPr marL="0" indent="0">
              <a:buNone/>
            </a:pPr>
            <a:r>
              <a:rPr lang="en-US" sz="4800"/>
              <a:t>Accessibility 1-2-3</a:t>
            </a:r>
          </a:p>
          <a:p>
            <a:pPr marL="0" indent="0">
              <a:buNone/>
            </a:pPr>
            <a:endParaRPr lang="en-US" sz="4400"/>
          </a:p>
          <a:p>
            <a:pPr lvl="1"/>
            <a:r>
              <a:rPr lang="en-US" sz="4400" dirty="0"/>
              <a:t>Predictable and efficient keyboard navigation</a:t>
            </a:r>
          </a:p>
          <a:p>
            <a:pPr lvl="1"/>
            <a:r>
              <a:rPr lang="en-US" sz="4400" dirty="0"/>
              <a:t>Intuitive Narration</a:t>
            </a:r>
          </a:p>
          <a:p>
            <a:pPr lvl="1"/>
            <a:r>
              <a:rPr lang="en-US" sz="4400" dirty="0"/>
              <a:t>Color Contrast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BD5AA-D5D1-4F70-B7EB-E89D1F52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Seeking and acting on feedback: </a:t>
            </a:r>
            <a:b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Usability testing</a:t>
            </a:r>
          </a:p>
        </p:txBody>
      </p:sp>
    </p:spTree>
    <p:extLst>
      <p:ext uri="{BB962C8B-B14F-4D97-AF65-F5344CB8AC3E}">
        <p14:creationId xmlns:p14="http://schemas.microsoft.com/office/powerpoint/2010/main" val="1000639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Screenshot of old share document dialog">
            <a:extLst>
              <a:ext uri="{FF2B5EF4-FFF2-40B4-BE49-F238E27FC236}">
                <a16:creationId xmlns:a16="http://schemas.microsoft.com/office/drawing/2014/main" xmlns="" id="{AAFFE456-28B2-42D6-8896-68BFB855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1" y="1673502"/>
            <a:ext cx="5737118" cy="3585699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 title="Screenshot of the brand new share document dialog">
            <a:extLst>
              <a:ext uri="{FF2B5EF4-FFF2-40B4-BE49-F238E27FC236}">
                <a16:creationId xmlns:a16="http://schemas.microsoft.com/office/drawing/2014/main" xmlns="" id="{B36BE82D-2D65-44B0-82B9-8BB02FC75B73}"/>
              </a:ext>
            </a:extLst>
          </p:cNvPr>
          <p:cNvGrpSpPr/>
          <p:nvPr/>
        </p:nvGrpSpPr>
        <p:grpSpPr>
          <a:xfrm>
            <a:off x="7524677" y="1463952"/>
            <a:ext cx="3716428" cy="4920999"/>
            <a:chOff x="7524677" y="1463952"/>
            <a:chExt cx="3716428" cy="4920999"/>
          </a:xfrm>
        </p:grpSpPr>
        <p:pic>
          <p:nvPicPr>
            <p:cNvPr id="8" name="Picture 7" descr="New sharing experience">
              <a:extLst>
                <a:ext uri="{FF2B5EF4-FFF2-40B4-BE49-F238E27FC236}">
                  <a16:creationId xmlns:a16="http://schemas.microsoft.com/office/drawing/2014/main" xmlns="" id="{06905289-5172-4756-B849-2F457DEC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677" y="1463952"/>
              <a:ext cx="3716428" cy="4920999"/>
            </a:xfrm>
            <a:prstGeom prst="rect">
              <a:avLst/>
            </a:prstGeom>
            <a:effectLst>
              <a:outerShdw blurRad="215900" dist="1270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Arrow Connector 5" title="Arrow showing the simple, clear, and intuitive layout and tab order">
              <a:extLst>
                <a:ext uri="{FF2B5EF4-FFF2-40B4-BE49-F238E27FC236}">
                  <a16:creationId xmlns:a16="http://schemas.microsoft.com/office/drawing/2014/main" xmlns="" id="{CF6838CA-5785-4AD0-A8BE-90601DDB6603}"/>
                </a:ext>
              </a:extLst>
            </p:cNvPr>
            <p:cNvCxnSpPr/>
            <p:nvPr/>
          </p:nvCxnSpPr>
          <p:spPr>
            <a:xfrm>
              <a:off x="9922641" y="1830687"/>
              <a:ext cx="0" cy="380980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reeform: Shape 3" title="A line tracing the unintuitive layout and tab order">
            <a:extLst>
              <a:ext uri="{FF2B5EF4-FFF2-40B4-BE49-F238E27FC236}">
                <a16:creationId xmlns:a16="http://schemas.microsoft.com/office/drawing/2014/main" xmlns="" id="{E25E0D8F-ED52-4524-BFEA-053158815EA2}"/>
              </a:ext>
            </a:extLst>
          </p:cNvPr>
          <p:cNvSpPr/>
          <p:nvPr/>
        </p:nvSpPr>
        <p:spPr bwMode="auto">
          <a:xfrm>
            <a:off x="975520" y="2362940"/>
            <a:ext cx="4879255" cy="2745301"/>
          </a:xfrm>
          <a:custGeom>
            <a:avLst/>
            <a:gdLst>
              <a:gd name="connsiteX0" fmla="*/ 271744 w 4977094"/>
              <a:gd name="connsiteY0" fmla="*/ 57150 h 2800350"/>
              <a:gd name="connsiteX1" fmla="*/ 328894 w 4977094"/>
              <a:gd name="connsiteY1" fmla="*/ 66675 h 2800350"/>
              <a:gd name="connsiteX2" fmla="*/ 386044 w 4977094"/>
              <a:gd name="connsiteY2" fmla="*/ 133350 h 2800350"/>
              <a:gd name="connsiteX3" fmla="*/ 433669 w 4977094"/>
              <a:gd name="connsiteY3" fmla="*/ 180975 h 2800350"/>
              <a:gd name="connsiteX4" fmla="*/ 481294 w 4977094"/>
              <a:gd name="connsiteY4" fmla="*/ 209550 h 2800350"/>
              <a:gd name="connsiteX5" fmla="*/ 547969 w 4977094"/>
              <a:gd name="connsiteY5" fmla="*/ 276225 h 2800350"/>
              <a:gd name="connsiteX6" fmla="*/ 605119 w 4977094"/>
              <a:gd name="connsiteY6" fmla="*/ 352425 h 2800350"/>
              <a:gd name="connsiteX7" fmla="*/ 624169 w 4977094"/>
              <a:gd name="connsiteY7" fmla="*/ 476250 h 2800350"/>
              <a:gd name="connsiteX8" fmla="*/ 547969 w 4977094"/>
              <a:gd name="connsiteY8" fmla="*/ 676275 h 2800350"/>
              <a:gd name="connsiteX9" fmla="*/ 462244 w 4977094"/>
              <a:gd name="connsiteY9" fmla="*/ 828675 h 2800350"/>
              <a:gd name="connsiteX10" fmla="*/ 443194 w 4977094"/>
              <a:gd name="connsiteY10" fmla="*/ 866775 h 2800350"/>
              <a:gd name="connsiteX11" fmla="*/ 405094 w 4977094"/>
              <a:gd name="connsiteY11" fmla="*/ 914400 h 2800350"/>
              <a:gd name="connsiteX12" fmla="*/ 386044 w 4977094"/>
              <a:gd name="connsiteY12" fmla="*/ 952500 h 2800350"/>
              <a:gd name="connsiteX13" fmla="*/ 328894 w 4977094"/>
              <a:gd name="connsiteY13" fmla="*/ 1000125 h 2800350"/>
              <a:gd name="connsiteX14" fmla="*/ 309844 w 4977094"/>
              <a:gd name="connsiteY14" fmla="*/ 1047750 h 2800350"/>
              <a:gd name="connsiteX15" fmla="*/ 281269 w 4977094"/>
              <a:gd name="connsiteY15" fmla="*/ 1085850 h 2800350"/>
              <a:gd name="connsiteX16" fmla="*/ 271744 w 4977094"/>
              <a:gd name="connsiteY16" fmla="*/ 1143000 h 2800350"/>
              <a:gd name="connsiteX17" fmla="*/ 233644 w 4977094"/>
              <a:gd name="connsiteY17" fmla="*/ 1181100 h 2800350"/>
              <a:gd name="connsiteX18" fmla="*/ 176494 w 4977094"/>
              <a:gd name="connsiteY18" fmla="*/ 1266825 h 2800350"/>
              <a:gd name="connsiteX19" fmla="*/ 166969 w 4977094"/>
              <a:gd name="connsiteY19" fmla="*/ 1295400 h 2800350"/>
              <a:gd name="connsiteX20" fmla="*/ 157444 w 4977094"/>
              <a:gd name="connsiteY20" fmla="*/ 1333500 h 2800350"/>
              <a:gd name="connsiteX21" fmla="*/ 128869 w 4977094"/>
              <a:gd name="connsiteY21" fmla="*/ 1352550 h 2800350"/>
              <a:gd name="connsiteX22" fmla="*/ 62194 w 4977094"/>
              <a:gd name="connsiteY22" fmla="*/ 1495425 h 2800350"/>
              <a:gd name="connsiteX23" fmla="*/ 24094 w 4977094"/>
              <a:gd name="connsiteY23" fmla="*/ 1581150 h 2800350"/>
              <a:gd name="connsiteX24" fmla="*/ 14569 w 4977094"/>
              <a:gd name="connsiteY24" fmla="*/ 1895475 h 2800350"/>
              <a:gd name="connsiteX25" fmla="*/ 33619 w 4977094"/>
              <a:gd name="connsiteY25" fmla="*/ 1924050 h 2800350"/>
              <a:gd name="connsiteX26" fmla="*/ 138394 w 4977094"/>
              <a:gd name="connsiteY26" fmla="*/ 1962150 h 2800350"/>
              <a:gd name="connsiteX27" fmla="*/ 176494 w 4977094"/>
              <a:gd name="connsiteY27" fmla="*/ 1990725 h 2800350"/>
              <a:gd name="connsiteX28" fmla="*/ 205069 w 4977094"/>
              <a:gd name="connsiteY28" fmla="*/ 2000250 h 2800350"/>
              <a:gd name="connsiteX29" fmla="*/ 424144 w 4977094"/>
              <a:gd name="connsiteY29" fmla="*/ 1971675 h 2800350"/>
              <a:gd name="connsiteX30" fmla="*/ 471769 w 4977094"/>
              <a:gd name="connsiteY30" fmla="*/ 1943100 h 2800350"/>
              <a:gd name="connsiteX31" fmla="*/ 500344 w 4977094"/>
              <a:gd name="connsiteY31" fmla="*/ 1933575 h 2800350"/>
              <a:gd name="connsiteX32" fmla="*/ 586069 w 4977094"/>
              <a:gd name="connsiteY32" fmla="*/ 1895475 h 2800350"/>
              <a:gd name="connsiteX33" fmla="*/ 614644 w 4977094"/>
              <a:gd name="connsiteY33" fmla="*/ 1885950 h 2800350"/>
              <a:gd name="connsiteX34" fmla="*/ 681319 w 4977094"/>
              <a:gd name="connsiteY34" fmla="*/ 1838325 h 2800350"/>
              <a:gd name="connsiteX35" fmla="*/ 709894 w 4977094"/>
              <a:gd name="connsiteY35" fmla="*/ 1809750 h 2800350"/>
              <a:gd name="connsiteX36" fmla="*/ 843244 w 4977094"/>
              <a:gd name="connsiteY36" fmla="*/ 1695450 h 2800350"/>
              <a:gd name="connsiteX37" fmla="*/ 909919 w 4977094"/>
              <a:gd name="connsiteY37" fmla="*/ 1628775 h 2800350"/>
              <a:gd name="connsiteX38" fmla="*/ 938494 w 4977094"/>
              <a:gd name="connsiteY38" fmla="*/ 1581150 h 2800350"/>
              <a:gd name="connsiteX39" fmla="*/ 967069 w 4977094"/>
              <a:gd name="connsiteY39" fmla="*/ 1543050 h 2800350"/>
              <a:gd name="connsiteX40" fmla="*/ 1014694 w 4977094"/>
              <a:gd name="connsiteY40" fmla="*/ 1476375 h 2800350"/>
              <a:gd name="connsiteX41" fmla="*/ 1033744 w 4977094"/>
              <a:gd name="connsiteY41" fmla="*/ 1409700 h 2800350"/>
              <a:gd name="connsiteX42" fmla="*/ 1071844 w 4977094"/>
              <a:gd name="connsiteY42" fmla="*/ 1371600 h 2800350"/>
              <a:gd name="connsiteX43" fmla="*/ 1090894 w 4977094"/>
              <a:gd name="connsiteY43" fmla="*/ 1285875 h 2800350"/>
              <a:gd name="connsiteX44" fmla="*/ 1119469 w 4977094"/>
              <a:gd name="connsiteY44" fmla="*/ 1228725 h 2800350"/>
              <a:gd name="connsiteX45" fmla="*/ 1128994 w 4977094"/>
              <a:gd name="connsiteY45" fmla="*/ 1181100 h 2800350"/>
              <a:gd name="connsiteX46" fmla="*/ 1157569 w 4977094"/>
              <a:gd name="connsiteY46" fmla="*/ 1162050 h 2800350"/>
              <a:gd name="connsiteX47" fmla="*/ 1205194 w 4977094"/>
              <a:gd name="connsiteY47" fmla="*/ 1095375 h 2800350"/>
              <a:gd name="connsiteX48" fmla="*/ 1271869 w 4977094"/>
              <a:gd name="connsiteY48" fmla="*/ 781050 h 2800350"/>
              <a:gd name="connsiteX49" fmla="*/ 1309969 w 4977094"/>
              <a:gd name="connsiteY49" fmla="*/ 533400 h 2800350"/>
              <a:gd name="connsiteX50" fmla="*/ 1329019 w 4977094"/>
              <a:gd name="connsiteY50" fmla="*/ 504825 h 2800350"/>
              <a:gd name="connsiteX51" fmla="*/ 1376644 w 4977094"/>
              <a:gd name="connsiteY51" fmla="*/ 390525 h 2800350"/>
              <a:gd name="connsiteX52" fmla="*/ 1462369 w 4977094"/>
              <a:gd name="connsiteY52" fmla="*/ 276225 h 2800350"/>
              <a:gd name="connsiteX53" fmla="*/ 1519519 w 4977094"/>
              <a:gd name="connsiteY53" fmla="*/ 180975 h 2800350"/>
              <a:gd name="connsiteX54" fmla="*/ 1548094 w 4977094"/>
              <a:gd name="connsiteY54" fmla="*/ 123825 h 2800350"/>
              <a:gd name="connsiteX55" fmla="*/ 1624294 w 4977094"/>
              <a:gd name="connsiteY55" fmla="*/ 57150 h 2800350"/>
              <a:gd name="connsiteX56" fmla="*/ 1652869 w 4977094"/>
              <a:gd name="connsiteY56" fmla="*/ 47625 h 2800350"/>
              <a:gd name="connsiteX57" fmla="*/ 1748119 w 4977094"/>
              <a:gd name="connsiteY57" fmla="*/ 0 h 2800350"/>
              <a:gd name="connsiteX58" fmla="*/ 2157694 w 4977094"/>
              <a:gd name="connsiteY58" fmla="*/ 28575 h 2800350"/>
              <a:gd name="connsiteX59" fmla="*/ 2214844 w 4977094"/>
              <a:gd name="connsiteY59" fmla="*/ 47625 h 2800350"/>
              <a:gd name="connsiteX60" fmla="*/ 2262469 w 4977094"/>
              <a:gd name="connsiteY60" fmla="*/ 57150 h 2800350"/>
              <a:gd name="connsiteX61" fmla="*/ 2376769 w 4977094"/>
              <a:gd name="connsiteY61" fmla="*/ 133350 h 2800350"/>
              <a:gd name="connsiteX62" fmla="*/ 2395819 w 4977094"/>
              <a:gd name="connsiteY62" fmla="*/ 161925 h 2800350"/>
              <a:gd name="connsiteX63" fmla="*/ 2433919 w 4977094"/>
              <a:gd name="connsiteY63" fmla="*/ 190500 h 2800350"/>
              <a:gd name="connsiteX64" fmla="*/ 2481544 w 4977094"/>
              <a:gd name="connsiteY64" fmla="*/ 238125 h 2800350"/>
              <a:gd name="connsiteX65" fmla="*/ 2500594 w 4977094"/>
              <a:gd name="connsiteY65" fmla="*/ 266700 h 2800350"/>
              <a:gd name="connsiteX66" fmla="*/ 2529169 w 4977094"/>
              <a:gd name="connsiteY66" fmla="*/ 295275 h 2800350"/>
              <a:gd name="connsiteX67" fmla="*/ 2557744 w 4977094"/>
              <a:gd name="connsiteY67" fmla="*/ 361950 h 2800350"/>
              <a:gd name="connsiteX68" fmla="*/ 2595844 w 4977094"/>
              <a:gd name="connsiteY68" fmla="*/ 600075 h 2800350"/>
              <a:gd name="connsiteX69" fmla="*/ 2614894 w 4977094"/>
              <a:gd name="connsiteY69" fmla="*/ 733425 h 2800350"/>
              <a:gd name="connsiteX70" fmla="*/ 2633944 w 4977094"/>
              <a:gd name="connsiteY70" fmla="*/ 790575 h 2800350"/>
              <a:gd name="connsiteX71" fmla="*/ 2652994 w 4977094"/>
              <a:gd name="connsiteY71" fmla="*/ 828675 h 2800350"/>
              <a:gd name="connsiteX72" fmla="*/ 2700619 w 4977094"/>
              <a:gd name="connsiteY72" fmla="*/ 866775 h 2800350"/>
              <a:gd name="connsiteX73" fmla="*/ 2729194 w 4977094"/>
              <a:gd name="connsiteY73" fmla="*/ 885825 h 2800350"/>
              <a:gd name="connsiteX74" fmla="*/ 2795869 w 4977094"/>
              <a:gd name="connsiteY74" fmla="*/ 895350 h 2800350"/>
              <a:gd name="connsiteX75" fmla="*/ 2805394 w 4977094"/>
              <a:gd name="connsiteY75" fmla="*/ 952500 h 2800350"/>
              <a:gd name="connsiteX76" fmla="*/ 2729194 w 4977094"/>
              <a:gd name="connsiteY76" fmla="*/ 1019175 h 2800350"/>
              <a:gd name="connsiteX77" fmla="*/ 2691094 w 4977094"/>
              <a:gd name="connsiteY77" fmla="*/ 1066800 h 2800350"/>
              <a:gd name="connsiteX78" fmla="*/ 2576794 w 4977094"/>
              <a:gd name="connsiteY78" fmla="*/ 1200150 h 2800350"/>
              <a:gd name="connsiteX79" fmla="*/ 2500594 w 4977094"/>
              <a:gd name="connsiteY79" fmla="*/ 1276350 h 2800350"/>
              <a:gd name="connsiteX80" fmla="*/ 2452969 w 4977094"/>
              <a:gd name="connsiteY80" fmla="*/ 1323975 h 2800350"/>
              <a:gd name="connsiteX81" fmla="*/ 2424394 w 4977094"/>
              <a:gd name="connsiteY81" fmla="*/ 1343025 h 2800350"/>
              <a:gd name="connsiteX82" fmla="*/ 2386294 w 4977094"/>
              <a:gd name="connsiteY82" fmla="*/ 1371600 h 2800350"/>
              <a:gd name="connsiteX83" fmla="*/ 2338669 w 4977094"/>
              <a:gd name="connsiteY83" fmla="*/ 1400175 h 2800350"/>
              <a:gd name="connsiteX84" fmla="*/ 2271994 w 4977094"/>
              <a:gd name="connsiteY84" fmla="*/ 1447800 h 2800350"/>
              <a:gd name="connsiteX85" fmla="*/ 2186269 w 4977094"/>
              <a:gd name="connsiteY85" fmla="*/ 1504950 h 2800350"/>
              <a:gd name="connsiteX86" fmla="*/ 2157694 w 4977094"/>
              <a:gd name="connsiteY86" fmla="*/ 1543050 h 2800350"/>
              <a:gd name="connsiteX87" fmla="*/ 2119594 w 4977094"/>
              <a:gd name="connsiteY87" fmla="*/ 1562100 h 2800350"/>
              <a:gd name="connsiteX88" fmla="*/ 2091019 w 4977094"/>
              <a:gd name="connsiteY88" fmla="*/ 1581150 h 2800350"/>
              <a:gd name="connsiteX89" fmla="*/ 2014819 w 4977094"/>
              <a:gd name="connsiteY89" fmla="*/ 1638300 h 2800350"/>
              <a:gd name="connsiteX90" fmla="*/ 1995769 w 4977094"/>
              <a:gd name="connsiteY90" fmla="*/ 1666875 h 2800350"/>
              <a:gd name="connsiteX91" fmla="*/ 1957669 w 4977094"/>
              <a:gd name="connsiteY91" fmla="*/ 1695450 h 2800350"/>
              <a:gd name="connsiteX92" fmla="*/ 1900519 w 4977094"/>
              <a:gd name="connsiteY92" fmla="*/ 1743075 h 2800350"/>
              <a:gd name="connsiteX93" fmla="*/ 1871944 w 4977094"/>
              <a:gd name="connsiteY93" fmla="*/ 1771650 h 2800350"/>
              <a:gd name="connsiteX94" fmla="*/ 1814794 w 4977094"/>
              <a:gd name="connsiteY94" fmla="*/ 1790700 h 2800350"/>
              <a:gd name="connsiteX95" fmla="*/ 1805269 w 4977094"/>
              <a:gd name="connsiteY95" fmla="*/ 1819275 h 2800350"/>
              <a:gd name="connsiteX96" fmla="*/ 1776694 w 4977094"/>
              <a:gd name="connsiteY96" fmla="*/ 1828800 h 2800350"/>
              <a:gd name="connsiteX97" fmla="*/ 1767169 w 4977094"/>
              <a:gd name="connsiteY97" fmla="*/ 1876425 h 2800350"/>
              <a:gd name="connsiteX98" fmla="*/ 1738594 w 4977094"/>
              <a:gd name="connsiteY98" fmla="*/ 1895475 h 2800350"/>
              <a:gd name="connsiteX99" fmla="*/ 1681444 w 4977094"/>
              <a:gd name="connsiteY99" fmla="*/ 1952625 h 2800350"/>
              <a:gd name="connsiteX100" fmla="*/ 1671919 w 4977094"/>
              <a:gd name="connsiteY100" fmla="*/ 2000250 h 2800350"/>
              <a:gd name="connsiteX101" fmla="*/ 1624294 w 4977094"/>
              <a:gd name="connsiteY101" fmla="*/ 2095500 h 2800350"/>
              <a:gd name="connsiteX102" fmla="*/ 1633819 w 4977094"/>
              <a:gd name="connsiteY102" fmla="*/ 2276475 h 2800350"/>
              <a:gd name="connsiteX103" fmla="*/ 1690969 w 4977094"/>
              <a:gd name="connsiteY103" fmla="*/ 2305050 h 2800350"/>
              <a:gd name="connsiteX104" fmla="*/ 1729069 w 4977094"/>
              <a:gd name="connsiteY104" fmla="*/ 2314575 h 2800350"/>
              <a:gd name="connsiteX105" fmla="*/ 1833844 w 4977094"/>
              <a:gd name="connsiteY105" fmla="*/ 2352675 h 2800350"/>
              <a:gd name="connsiteX106" fmla="*/ 1862419 w 4977094"/>
              <a:gd name="connsiteY106" fmla="*/ 2371725 h 2800350"/>
              <a:gd name="connsiteX107" fmla="*/ 1967194 w 4977094"/>
              <a:gd name="connsiteY107" fmla="*/ 2409825 h 2800350"/>
              <a:gd name="connsiteX108" fmla="*/ 1995769 w 4977094"/>
              <a:gd name="connsiteY108" fmla="*/ 2438400 h 2800350"/>
              <a:gd name="connsiteX109" fmla="*/ 2052919 w 4977094"/>
              <a:gd name="connsiteY109" fmla="*/ 2447925 h 2800350"/>
              <a:gd name="connsiteX110" fmla="*/ 2100544 w 4977094"/>
              <a:gd name="connsiteY110" fmla="*/ 2514600 h 2800350"/>
              <a:gd name="connsiteX111" fmla="*/ 2157694 w 4977094"/>
              <a:gd name="connsiteY111" fmla="*/ 2524125 h 2800350"/>
              <a:gd name="connsiteX112" fmla="*/ 2338669 w 4977094"/>
              <a:gd name="connsiteY112" fmla="*/ 2552700 h 2800350"/>
              <a:gd name="connsiteX113" fmla="*/ 2843494 w 4977094"/>
              <a:gd name="connsiteY113" fmla="*/ 2543175 h 2800350"/>
              <a:gd name="connsiteX114" fmla="*/ 2881594 w 4977094"/>
              <a:gd name="connsiteY114" fmla="*/ 2533650 h 2800350"/>
              <a:gd name="connsiteX115" fmla="*/ 3062569 w 4977094"/>
              <a:gd name="connsiteY115" fmla="*/ 2505075 h 2800350"/>
              <a:gd name="connsiteX116" fmla="*/ 3224494 w 4977094"/>
              <a:gd name="connsiteY116" fmla="*/ 2466975 h 2800350"/>
              <a:gd name="connsiteX117" fmla="*/ 3357844 w 4977094"/>
              <a:gd name="connsiteY117" fmla="*/ 2457450 h 2800350"/>
              <a:gd name="connsiteX118" fmla="*/ 3405469 w 4977094"/>
              <a:gd name="connsiteY118" fmla="*/ 2438400 h 2800350"/>
              <a:gd name="connsiteX119" fmla="*/ 3757894 w 4977094"/>
              <a:gd name="connsiteY119" fmla="*/ 2457450 h 2800350"/>
              <a:gd name="connsiteX120" fmla="*/ 3843619 w 4977094"/>
              <a:gd name="connsiteY120" fmla="*/ 2505075 h 2800350"/>
              <a:gd name="connsiteX121" fmla="*/ 3862669 w 4977094"/>
              <a:gd name="connsiteY121" fmla="*/ 2543175 h 2800350"/>
              <a:gd name="connsiteX122" fmla="*/ 3957919 w 4977094"/>
              <a:gd name="connsiteY122" fmla="*/ 2638425 h 2800350"/>
              <a:gd name="connsiteX123" fmla="*/ 4015069 w 4977094"/>
              <a:gd name="connsiteY123" fmla="*/ 2724150 h 2800350"/>
              <a:gd name="connsiteX124" fmla="*/ 4072219 w 4977094"/>
              <a:gd name="connsiteY124" fmla="*/ 2790825 h 2800350"/>
              <a:gd name="connsiteX125" fmla="*/ 4100794 w 4977094"/>
              <a:gd name="connsiteY125" fmla="*/ 2800350 h 2800350"/>
              <a:gd name="connsiteX126" fmla="*/ 4300819 w 4977094"/>
              <a:gd name="connsiteY126" fmla="*/ 2752725 h 2800350"/>
              <a:gd name="connsiteX127" fmla="*/ 4338919 w 4977094"/>
              <a:gd name="connsiteY127" fmla="*/ 2733675 h 2800350"/>
              <a:gd name="connsiteX128" fmla="*/ 4405594 w 4977094"/>
              <a:gd name="connsiteY128" fmla="*/ 2686050 h 2800350"/>
              <a:gd name="connsiteX129" fmla="*/ 4434169 w 4977094"/>
              <a:gd name="connsiteY129" fmla="*/ 2657475 h 2800350"/>
              <a:gd name="connsiteX130" fmla="*/ 4472269 w 4977094"/>
              <a:gd name="connsiteY130" fmla="*/ 2647950 h 2800350"/>
              <a:gd name="connsiteX131" fmla="*/ 4500844 w 4977094"/>
              <a:gd name="connsiteY131" fmla="*/ 2638425 h 2800350"/>
              <a:gd name="connsiteX132" fmla="*/ 4567519 w 4977094"/>
              <a:gd name="connsiteY132" fmla="*/ 2609850 h 2800350"/>
              <a:gd name="connsiteX133" fmla="*/ 4853269 w 4977094"/>
              <a:gd name="connsiteY133" fmla="*/ 2571750 h 2800350"/>
              <a:gd name="connsiteX134" fmla="*/ 4900894 w 4977094"/>
              <a:gd name="connsiteY134" fmla="*/ 2562225 h 2800350"/>
              <a:gd name="connsiteX135" fmla="*/ 4977094 w 4977094"/>
              <a:gd name="connsiteY135" fmla="*/ 2600325 h 280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977094" h="2800350">
                <a:moveTo>
                  <a:pt x="271744" y="57150"/>
                </a:moveTo>
                <a:cubicBezTo>
                  <a:pt x="290794" y="60325"/>
                  <a:pt x="312825" y="55962"/>
                  <a:pt x="328894" y="66675"/>
                </a:cubicBezTo>
                <a:cubicBezTo>
                  <a:pt x="353250" y="82912"/>
                  <a:pt x="366264" y="111772"/>
                  <a:pt x="386044" y="133350"/>
                </a:cubicBezTo>
                <a:cubicBezTo>
                  <a:pt x="401214" y="149900"/>
                  <a:pt x="416138" y="166950"/>
                  <a:pt x="433669" y="180975"/>
                </a:cubicBezTo>
                <a:cubicBezTo>
                  <a:pt x="448125" y="192540"/>
                  <a:pt x="467072" y="197698"/>
                  <a:pt x="481294" y="209550"/>
                </a:cubicBezTo>
                <a:cubicBezTo>
                  <a:pt x="505440" y="229672"/>
                  <a:pt x="529110" y="251080"/>
                  <a:pt x="547969" y="276225"/>
                </a:cubicBezTo>
                <a:lnTo>
                  <a:pt x="605119" y="352425"/>
                </a:lnTo>
                <a:cubicBezTo>
                  <a:pt x="607020" y="363832"/>
                  <a:pt x="625066" y="469375"/>
                  <a:pt x="624169" y="476250"/>
                </a:cubicBezTo>
                <a:cubicBezTo>
                  <a:pt x="596199" y="690685"/>
                  <a:pt x="612933" y="571333"/>
                  <a:pt x="547969" y="676275"/>
                </a:cubicBezTo>
                <a:cubicBezTo>
                  <a:pt x="517290" y="725833"/>
                  <a:pt x="488310" y="776543"/>
                  <a:pt x="462244" y="828675"/>
                </a:cubicBezTo>
                <a:cubicBezTo>
                  <a:pt x="455894" y="841375"/>
                  <a:pt x="451070" y="854961"/>
                  <a:pt x="443194" y="866775"/>
                </a:cubicBezTo>
                <a:cubicBezTo>
                  <a:pt x="431917" y="883691"/>
                  <a:pt x="416371" y="897484"/>
                  <a:pt x="405094" y="914400"/>
                </a:cubicBezTo>
                <a:cubicBezTo>
                  <a:pt x="397218" y="926214"/>
                  <a:pt x="395477" y="941888"/>
                  <a:pt x="386044" y="952500"/>
                </a:cubicBezTo>
                <a:cubicBezTo>
                  <a:pt x="369569" y="971034"/>
                  <a:pt x="347944" y="984250"/>
                  <a:pt x="328894" y="1000125"/>
                </a:cubicBezTo>
                <a:cubicBezTo>
                  <a:pt x="322544" y="1016000"/>
                  <a:pt x="318147" y="1032804"/>
                  <a:pt x="309844" y="1047750"/>
                </a:cubicBezTo>
                <a:cubicBezTo>
                  <a:pt x="302134" y="1061627"/>
                  <a:pt x="287165" y="1071110"/>
                  <a:pt x="281269" y="1085850"/>
                </a:cubicBezTo>
                <a:cubicBezTo>
                  <a:pt x="274096" y="1103781"/>
                  <a:pt x="280381" y="1125726"/>
                  <a:pt x="271744" y="1143000"/>
                </a:cubicBezTo>
                <a:cubicBezTo>
                  <a:pt x="263712" y="1159064"/>
                  <a:pt x="245471" y="1167583"/>
                  <a:pt x="233644" y="1181100"/>
                </a:cubicBezTo>
                <a:cubicBezTo>
                  <a:pt x="215032" y="1202371"/>
                  <a:pt x="188664" y="1242485"/>
                  <a:pt x="176494" y="1266825"/>
                </a:cubicBezTo>
                <a:cubicBezTo>
                  <a:pt x="172004" y="1275805"/>
                  <a:pt x="169727" y="1285746"/>
                  <a:pt x="166969" y="1295400"/>
                </a:cubicBezTo>
                <a:cubicBezTo>
                  <a:pt x="163373" y="1307987"/>
                  <a:pt x="164706" y="1322608"/>
                  <a:pt x="157444" y="1333500"/>
                </a:cubicBezTo>
                <a:cubicBezTo>
                  <a:pt x="151094" y="1343025"/>
                  <a:pt x="138394" y="1346200"/>
                  <a:pt x="128869" y="1352550"/>
                </a:cubicBezTo>
                <a:cubicBezTo>
                  <a:pt x="111087" y="1388114"/>
                  <a:pt x="75448" y="1455663"/>
                  <a:pt x="62194" y="1495425"/>
                </a:cubicBezTo>
                <a:cubicBezTo>
                  <a:pt x="34390" y="1578838"/>
                  <a:pt x="77254" y="1510270"/>
                  <a:pt x="24094" y="1581150"/>
                </a:cubicBezTo>
                <a:cubicBezTo>
                  <a:pt x="-4212" y="1722682"/>
                  <a:pt x="-7827" y="1701375"/>
                  <a:pt x="14569" y="1895475"/>
                </a:cubicBezTo>
                <a:cubicBezTo>
                  <a:pt x="15881" y="1906847"/>
                  <a:pt x="25524" y="1915955"/>
                  <a:pt x="33619" y="1924050"/>
                </a:cubicBezTo>
                <a:cubicBezTo>
                  <a:pt x="61597" y="1952028"/>
                  <a:pt x="102278" y="1953121"/>
                  <a:pt x="138394" y="1962150"/>
                </a:cubicBezTo>
                <a:cubicBezTo>
                  <a:pt x="151094" y="1971675"/>
                  <a:pt x="162711" y="1982849"/>
                  <a:pt x="176494" y="1990725"/>
                </a:cubicBezTo>
                <a:cubicBezTo>
                  <a:pt x="185211" y="1995706"/>
                  <a:pt x="195058" y="2001020"/>
                  <a:pt x="205069" y="2000250"/>
                </a:cubicBezTo>
                <a:cubicBezTo>
                  <a:pt x="278496" y="1994602"/>
                  <a:pt x="351119" y="1981200"/>
                  <a:pt x="424144" y="1971675"/>
                </a:cubicBezTo>
                <a:cubicBezTo>
                  <a:pt x="440019" y="1962150"/>
                  <a:pt x="455210" y="1951379"/>
                  <a:pt x="471769" y="1943100"/>
                </a:cubicBezTo>
                <a:cubicBezTo>
                  <a:pt x="480749" y="1938610"/>
                  <a:pt x="491076" y="1937437"/>
                  <a:pt x="500344" y="1933575"/>
                </a:cubicBezTo>
                <a:cubicBezTo>
                  <a:pt x="529209" y="1921548"/>
                  <a:pt x="557204" y="1907502"/>
                  <a:pt x="586069" y="1895475"/>
                </a:cubicBezTo>
                <a:cubicBezTo>
                  <a:pt x="595337" y="1891613"/>
                  <a:pt x="605664" y="1890440"/>
                  <a:pt x="614644" y="1885950"/>
                </a:cubicBezTo>
                <a:cubicBezTo>
                  <a:pt x="626705" y="1879919"/>
                  <a:pt x="675279" y="1843502"/>
                  <a:pt x="681319" y="1838325"/>
                </a:cubicBezTo>
                <a:cubicBezTo>
                  <a:pt x="691546" y="1829559"/>
                  <a:pt x="699793" y="1818662"/>
                  <a:pt x="709894" y="1809750"/>
                </a:cubicBezTo>
                <a:cubicBezTo>
                  <a:pt x="753793" y="1771016"/>
                  <a:pt x="801847" y="1736847"/>
                  <a:pt x="843244" y="1695450"/>
                </a:cubicBezTo>
                <a:cubicBezTo>
                  <a:pt x="865469" y="1673225"/>
                  <a:pt x="893748" y="1655727"/>
                  <a:pt x="909919" y="1628775"/>
                </a:cubicBezTo>
                <a:cubicBezTo>
                  <a:pt x="919444" y="1612900"/>
                  <a:pt x="928225" y="1596554"/>
                  <a:pt x="938494" y="1581150"/>
                </a:cubicBezTo>
                <a:cubicBezTo>
                  <a:pt x="947300" y="1567941"/>
                  <a:pt x="957842" y="1555968"/>
                  <a:pt x="967069" y="1543050"/>
                </a:cubicBezTo>
                <a:cubicBezTo>
                  <a:pt x="1036709" y="1445554"/>
                  <a:pt x="921307" y="1600891"/>
                  <a:pt x="1014694" y="1476375"/>
                </a:cubicBezTo>
                <a:cubicBezTo>
                  <a:pt x="1021044" y="1454150"/>
                  <a:pt x="1022676" y="1429992"/>
                  <a:pt x="1033744" y="1409700"/>
                </a:cubicBezTo>
                <a:cubicBezTo>
                  <a:pt x="1042344" y="1393933"/>
                  <a:pt x="1064318" y="1387907"/>
                  <a:pt x="1071844" y="1371600"/>
                </a:cubicBezTo>
                <a:cubicBezTo>
                  <a:pt x="1084111" y="1345022"/>
                  <a:pt x="1081637" y="1313645"/>
                  <a:pt x="1090894" y="1285875"/>
                </a:cubicBezTo>
                <a:cubicBezTo>
                  <a:pt x="1097629" y="1265669"/>
                  <a:pt x="1109944" y="1247775"/>
                  <a:pt x="1119469" y="1228725"/>
                </a:cubicBezTo>
                <a:cubicBezTo>
                  <a:pt x="1122644" y="1212850"/>
                  <a:pt x="1120962" y="1195156"/>
                  <a:pt x="1128994" y="1181100"/>
                </a:cubicBezTo>
                <a:cubicBezTo>
                  <a:pt x="1134674" y="1171161"/>
                  <a:pt x="1148775" y="1169379"/>
                  <a:pt x="1157569" y="1162050"/>
                </a:cubicBezTo>
                <a:cubicBezTo>
                  <a:pt x="1190668" y="1134468"/>
                  <a:pt x="1185935" y="1133894"/>
                  <a:pt x="1205194" y="1095375"/>
                </a:cubicBezTo>
                <a:cubicBezTo>
                  <a:pt x="1241872" y="875306"/>
                  <a:pt x="1218840" y="979907"/>
                  <a:pt x="1271869" y="781050"/>
                </a:cubicBezTo>
                <a:cubicBezTo>
                  <a:pt x="1280361" y="670650"/>
                  <a:pt x="1276467" y="640608"/>
                  <a:pt x="1309969" y="533400"/>
                </a:cubicBezTo>
                <a:cubicBezTo>
                  <a:pt x="1313384" y="522473"/>
                  <a:pt x="1324178" y="515199"/>
                  <a:pt x="1329019" y="504825"/>
                </a:cubicBezTo>
                <a:cubicBezTo>
                  <a:pt x="1346474" y="467422"/>
                  <a:pt x="1355408" y="425918"/>
                  <a:pt x="1376644" y="390525"/>
                </a:cubicBezTo>
                <a:cubicBezTo>
                  <a:pt x="1439684" y="285459"/>
                  <a:pt x="1402986" y="315814"/>
                  <a:pt x="1462369" y="276225"/>
                </a:cubicBezTo>
                <a:cubicBezTo>
                  <a:pt x="1481419" y="244475"/>
                  <a:pt x="1502960" y="214093"/>
                  <a:pt x="1519519" y="180975"/>
                </a:cubicBezTo>
                <a:cubicBezTo>
                  <a:pt x="1529044" y="161925"/>
                  <a:pt x="1535880" y="141273"/>
                  <a:pt x="1548094" y="123825"/>
                </a:cubicBezTo>
                <a:cubicBezTo>
                  <a:pt x="1560390" y="106260"/>
                  <a:pt x="1604555" y="68429"/>
                  <a:pt x="1624294" y="57150"/>
                </a:cubicBezTo>
                <a:cubicBezTo>
                  <a:pt x="1633011" y="52169"/>
                  <a:pt x="1643753" y="51832"/>
                  <a:pt x="1652869" y="47625"/>
                </a:cubicBezTo>
                <a:cubicBezTo>
                  <a:pt x="1685099" y="32749"/>
                  <a:pt x="1748119" y="0"/>
                  <a:pt x="1748119" y="0"/>
                </a:cubicBezTo>
                <a:cubicBezTo>
                  <a:pt x="1884644" y="9525"/>
                  <a:pt x="2021544" y="14682"/>
                  <a:pt x="2157694" y="28575"/>
                </a:cubicBezTo>
                <a:cubicBezTo>
                  <a:pt x="2177671" y="30613"/>
                  <a:pt x="2195471" y="42341"/>
                  <a:pt x="2214844" y="47625"/>
                </a:cubicBezTo>
                <a:cubicBezTo>
                  <a:pt x="2230463" y="51885"/>
                  <a:pt x="2246594" y="53975"/>
                  <a:pt x="2262469" y="57150"/>
                </a:cubicBezTo>
                <a:cubicBezTo>
                  <a:pt x="2359125" y="192469"/>
                  <a:pt x="2253479" y="78554"/>
                  <a:pt x="2376769" y="133350"/>
                </a:cubicBezTo>
                <a:cubicBezTo>
                  <a:pt x="2387230" y="137999"/>
                  <a:pt x="2387724" y="153830"/>
                  <a:pt x="2395819" y="161925"/>
                </a:cubicBezTo>
                <a:cubicBezTo>
                  <a:pt x="2407044" y="173150"/>
                  <a:pt x="2422694" y="179275"/>
                  <a:pt x="2433919" y="190500"/>
                </a:cubicBezTo>
                <a:cubicBezTo>
                  <a:pt x="2497419" y="254000"/>
                  <a:pt x="2405344" y="187325"/>
                  <a:pt x="2481544" y="238125"/>
                </a:cubicBezTo>
                <a:cubicBezTo>
                  <a:pt x="2487894" y="247650"/>
                  <a:pt x="2493265" y="257906"/>
                  <a:pt x="2500594" y="266700"/>
                </a:cubicBezTo>
                <a:cubicBezTo>
                  <a:pt x="2509218" y="277048"/>
                  <a:pt x="2521339" y="284314"/>
                  <a:pt x="2529169" y="295275"/>
                </a:cubicBezTo>
                <a:cubicBezTo>
                  <a:pt x="2543882" y="315873"/>
                  <a:pt x="2549971" y="338631"/>
                  <a:pt x="2557744" y="361950"/>
                </a:cubicBezTo>
                <a:cubicBezTo>
                  <a:pt x="2575584" y="558185"/>
                  <a:pt x="2554478" y="372563"/>
                  <a:pt x="2595844" y="600075"/>
                </a:cubicBezTo>
                <a:cubicBezTo>
                  <a:pt x="2603362" y="641424"/>
                  <a:pt x="2604482" y="691778"/>
                  <a:pt x="2614894" y="733425"/>
                </a:cubicBezTo>
                <a:cubicBezTo>
                  <a:pt x="2619764" y="752906"/>
                  <a:pt x="2626486" y="771931"/>
                  <a:pt x="2633944" y="790575"/>
                </a:cubicBezTo>
                <a:cubicBezTo>
                  <a:pt x="2639217" y="803758"/>
                  <a:pt x="2643644" y="817989"/>
                  <a:pt x="2652994" y="828675"/>
                </a:cubicBezTo>
                <a:cubicBezTo>
                  <a:pt x="2666381" y="843975"/>
                  <a:pt x="2684355" y="854577"/>
                  <a:pt x="2700619" y="866775"/>
                </a:cubicBezTo>
                <a:cubicBezTo>
                  <a:pt x="2709777" y="873644"/>
                  <a:pt x="2718229" y="882536"/>
                  <a:pt x="2729194" y="885825"/>
                </a:cubicBezTo>
                <a:cubicBezTo>
                  <a:pt x="2750698" y="892276"/>
                  <a:pt x="2773644" y="892175"/>
                  <a:pt x="2795869" y="895350"/>
                </a:cubicBezTo>
                <a:cubicBezTo>
                  <a:pt x="2799044" y="914400"/>
                  <a:pt x="2811994" y="934350"/>
                  <a:pt x="2805394" y="952500"/>
                </a:cubicBezTo>
                <a:cubicBezTo>
                  <a:pt x="2787742" y="1001044"/>
                  <a:pt x="2757038" y="991331"/>
                  <a:pt x="2729194" y="1019175"/>
                </a:cubicBezTo>
                <a:cubicBezTo>
                  <a:pt x="2714819" y="1033550"/>
                  <a:pt x="2704600" y="1051605"/>
                  <a:pt x="2691094" y="1066800"/>
                </a:cubicBezTo>
                <a:cubicBezTo>
                  <a:pt x="2590698" y="1179746"/>
                  <a:pt x="2740156" y="986523"/>
                  <a:pt x="2576794" y="1200150"/>
                </a:cubicBezTo>
                <a:cubicBezTo>
                  <a:pt x="2518269" y="1276683"/>
                  <a:pt x="2556942" y="1257567"/>
                  <a:pt x="2500594" y="1276350"/>
                </a:cubicBezTo>
                <a:cubicBezTo>
                  <a:pt x="2484719" y="1292225"/>
                  <a:pt x="2469865" y="1309191"/>
                  <a:pt x="2452969" y="1323975"/>
                </a:cubicBezTo>
                <a:cubicBezTo>
                  <a:pt x="2444354" y="1331513"/>
                  <a:pt x="2433709" y="1336371"/>
                  <a:pt x="2424394" y="1343025"/>
                </a:cubicBezTo>
                <a:cubicBezTo>
                  <a:pt x="2411476" y="1352252"/>
                  <a:pt x="2399503" y="1362794"/>
                  <a:pt x="2386294" y="1371600"/>
                </a:cubicBezTo>
                <a:cubicBezTo>
                  <a:pt x="2370890" y="1381869"/>
                  <a:pt x="2353480" y="1389067"/>
                  <a:pt x="2338669" y="1400175"/>
                </a:cubicBezTo>
                <a:cubicBezTo>
                  <a:pt x="2261439" y="1458098"/>
                  <a:pt x="2362846" y="1402374"/>
                  <a:pt x="2271994" y="1447800"/>
                </a:cubicBezTo>
                <a:cubicBezTo>
                  <a:pt x="2227131" y="1515094"/>
                  <a:pt x="2289658" y="1432578"/>
                  <a:pt x="2186269" y="1504950"/>
                </a:cubicBezTo>
                <a:cubicBezTo>
                  <a:pt x="2173264" y="1514054"/>
                  <a:pt x="2169747" y="1532719"/>
                  <a:pt x="2157694" y="1543050"/>
                </a:cubicBezTo>
                <a:cubicBezTo>
                  <a:pt x="2146913" y="1552291"/>
                  <a:pt x="2131922" y="1555055"/>
                  <a:pt x="2119594" y="1562100"/>
                </a:cubicBezTo>
                <a:cubicBezTo>
                  <a:pt x="2109655" y="1567780"/>
                  <a:pt x="2100544" y="1574800"/>
                  <a:pt x="2091019" y="1581150"/>
                </a:cubicBezTo>
                <a:cubicBezTo>
                  <a:pt x="2048081" y="1645557"/>
                  <a:pt x="2104671" y="1570911"/>
                  <a:pt x="2014819" y="1638300"/>
                </a:cubicBezTo>
                <a:cubicBezTo>
                  <a:pt x="2005661" y="1645169"/>
                  <a:pt x="2003864" y="1658780"/>
                  <a:pt x="1995769" y="1666875"/>
                </a:cubicBezTo>
                <a:cubicBezTo>
                  <a:pt x="1984544" y="1678100"/>
                  <a:pt x="1970065" y="1685533"/>
                  <a:pt x="1957669" y="1695450"/>
                </a:cubicBezTo>
                <a:cubicBezTo>
                  <a:pt x="1938305" y="1710941"/>
                  <a:pt x="1919053" y="1726600"/>
                  <a:pt x="1900519" y="1743075"/>
                </a:cubicBezTo>
                <a:cubicBezTo>
                  <a:pt x="1890451" y="1752024"/>
                  <a:pt x="1883719" y="1765108"/>
                  <a:pt x="1871944" y="1771650"/>
                </a:cubicBezTo>
                <a:cubicBezTo>
                  <a:pt x="1854391" y="1781402"/>
                  <a:pt x="1814794" y="1790700"/>
                  <a:pt x="1814794" y="1790700"/>
                </a:cubicBezTo>
                <a:cubicBezTo>
                  <a:pt x="1811619" y="1800225"/>
                  <a:pt x="1812369" y="1812175"/>
                  <a:pt x="1805269" y="1819275"/>
                </a:cubicBezTo>
                <a:cubicBezTo>
                  <a:pt x="1798169" y="1826375"/>
                  <a:pt x="1782263" y="1820446"/>
                  <a:pt x="1776694" y="1828800"/>
                </a:cubicBezTo>
                <a:cubicBezTo>
                  <a:pt x="1767714" y="1842270"/>
                  <a:pt x="1775201" y="1862369"/>
                  <a:pt x="1767169" y="1876425"/>
                </a:cubicBezTo>
                <a:cubicBezTo>
                  <a:pt x="1761489" y="1886364"/>
                  <a:pt x="1747909" y="1888821"/>
                  <a:pt x="1738594" y="1895475"/>
                </a:cubicBezTo>
                <a:cubicBezTo>
                  <a:pt x="1693484" y="1927696"/>
                  <a:pt x="1707751" y="1913165"/>
                  <a:pt x="1681444" y="1952625"/>
                </a:cubicBezTo>
                <a:cubicBezTo>
                  <a:pt x="1678269" y="1968500"/>
                  <a:pt x="1677932" y="1985219"/>
                  <a:pt x="1671919" y="2000250"/>
                </a:cubicBezTo>
                <a:cubicBezTo>
                  <a:pt x="1658736" y="2033209"/>
                  <a:pt x="1624294" y="2095500"/>
                  <a:pt x="1624294" y="2095500"/>
                </a:cubicBezTo>
                <a:cubicBezTo>
                  <a:pt x="1627469" y="2155825"/>
                  <a:pt x="1615503" y="2218910"/>
                  <a:pt x="1633819" y="2276475"/>
                </a:cubicBezTo>
                <a:cubicBezTo>
                  <a:pt x="1640277" y="2296771"/>
                  <a:pt x="1671194" y="2297140"/>
                  <a:pt x="1690969" y="2305050"/>
                </a:cubicBezTo>
                <a:cubicBezTo>
                  <a:pt x="1703124" y="2309912"/>
                  <a:pt x="1716914" y="2309713"/>
                  <a:pt x="1729069" y="2314575"/>
                </a:cubicBezTo>
                <a:cubicBezTo>
                  <a:pt x="1836514" y="2357553"/>
                  <a:pt x="1738110" y="2333528"/>
                  <a:pt x="1833844" y="2352675"/>
                </a:cubicBezTo>
                <a:cubicBezTo>
                  <a:pt x="1843369" y="2359025"/>
                  <a:pt x="1851997" y="2366988"/>
                  <a:pt x="1862419" y="2371725"/>
                </a:cubicBezTo>
                <a:cubicBezTo>
                  <a:pt x="1891844" y="2385100"/>
                  <a:pt x="1933675" y="2398652"/>
                  <a:pt x="1967194" y="2409825"/>
                </a:cubicBezTo>
                <a:cubicBezTo>
                  <a:pt x="1976719" y="2419350"/>
                  <a:pt x="1983460" y="2432929"/>
                  <a:pt x="1995769" y="2438400"/>
                </a:cubicBezTo>
                <a:cubicBezTo>
                  <a:pt x="2013417" y="2446244"/>
                  <a:pt x="2037300" y="2436566"/>
                  <a:pt x="2052919" y="2447925"/>
                </a:cubicBezTo>
                <a:cubicBezTo>
                  <a:pt x="2075008" y="2463989"/>
                  <a:pt x="2078455" y="2498536"/>
                  <a:pt x="2100544" y="2514600"/>
                </a:cubicBezTo>
                <a:cubicBezTo>
                  <a:pt x="2116163" y="2525959"/>
                  <a:pt x="2138712" y="2520566"/>
                  <a:pt x="2157694" y="2524125"/>
                </a:cubicBezTo>
                <a:cubicBezTo>
                  <a:pt x="2301336" y="2551058"/>
                  <a:pt x="2202827" y="2537606"/>
                  <a:pt x="2338669" y="2552700"/>
                </a:cubicBezTo>
                <a:cubicBezTo>
                  <a:pt x="2526464" y="2627818"/>
                  <a:pt x="2383572" y="2578554"/>
                  <a:pt x="2843494" y="2543175"/>
                </a:cubicBezTo>
                <a:cubicBezTo>
                  <a:pt x="2856546" y="2542171"/>
                  <a:pt x="2868681" y="2535802"/>
                  <a:pt x="2881594" y="2533650"/>
                </a:cubicBezTo>
                <a:cubicBezTo>
                  <a:pt x="2975263" y="2518039"/>
                  <a:pt x="2991000" y="2521341"/>
                  <a:pt x="3062569" y="2505075"/>
                </a:cubicBezTo>
                <a:cubicBezTo>
                  <a:pt x="3116639" y="2492786"/>
                  <a:pt x="3169752" y="2475804"/>
                  <a:pt x="3224494" y="2466975"/>
                </a:cubicBezTo>
                <a:cubicBezTo>
                  <a:pt x="3268489" y="2459879"/>
                  <a:pt x="3313394" y="2460625"/>
                  <a:pt x="3357844" y="2457450"/>
                </a:cubicBezTo>
                <a:cubicBezTo>
                  <a:pt x="3373719" y="2451100"/>
                  <a:pt x="3388484" y="2440360"/>
                  <a:pt x="3405469" y="2438400"/>
                </a:cubicBezTo>
                <a:cubicBezTo>
                  <a:pt x="3600818" y="2415860"/>
                  <a:pt x="3583482" y="2424748"/>
                  <a:pt x="3757894" y="2457450"/>
                </a:cubicBezTo>
                <a:cubicBezTo>
                  <a:pt x="3775861" y="2466433"/>
                  <a:pt x="3831659" y="2493115"/>
                  <a:pt x="3843619" y="2505075"/>
                </a:cubicBezTo>
                <a:cubicBezTo>
                  <a:pt x="3853659" y="2515115"/>
                  <a:pt x="3853428" y="2532394"/>
                  <a:pt x="3862669" y="2543175"/>
                </a:cubicBezTo>
                <a:cubicBezTo>
                  <a:pt x="3891890" y="2577267"/>
                  <a:pt x="3957919" y="2638425"/>
                  <a:pt x="3957919" y="2638425"/>
                </a:cubicBezTo>
                <a:cubicBezTo>
                  <a:pt x="3974331" y="2704074"/>
                  <a:pt x="3955714" y="2657376"/>
                  <a:pt x="4015069" y="2724150"/>
                </a:cubicBezTo>
                <a:cubicBezTo>
                  <a:pt x="4034276" y="2745758"/>
                  <a:pt x="4047226" y="2774163"/>
                  <a:pt x="4072219" y="2790825"/>
                </a:cubicBezTo>
                <a:cubicBezTo>
                  <a:pt x="4080573" y="2796394"/>
                  <a:pt x="4091269" y="2797175"/>
                  <a:pt x="4100794" y="2800350"/>
                </a:cubicBezTo>
                <a:cubicBezTo>
                  <a:pt x="4220005" y="2777998"/>
                  <a:pt x="4221744" y="2787869"/>
                  <a:pt x="4300819" y="2752725"/>
                </a:cubicBezTo>
                <a:cubicBezTo>
                  <a:pt x="4313794" y="2746958"/>
                  <a:pt x="4327560" y="2742194"/>
                  <a:pt x="4338919" y="2733675"/>
                </a:cubicBezTo>
                <a:cubicBezTo>
                  <a:pt x="4411238" y="2679436"/>
                  <a:pt x="4344820" y="2706308"/>
                  <a:pt x="4405594" y="2686050"/>
                </a:cubicBezTo>
                <a:cubicBezTo>
                  <a:pt x="4415119" y="2676525"/>
                  <a:pt x="4422473" y="2664158"/>
                  <a:pt x="4434169" y="2657475"/>
                </a:cubicBezTo>
                <a:cubicBezTo>
                  <a:pt x="4445535" y="2650980"/>
                  <a:pt x="4459682" y="2651546"/>
                  <a:pt x="4472269" y="2647950"/>
                </a:cubicBezTo>
                <a:cubicBezTo>
                  <a:pt x="4481923" y="2645192"/>
                  <a:pt x="4491522" y="2642154"/>
                  <a:pt x="4500844" y="2638425"/>
                </a:cubicBezTo>
                <a:cubicBezTo>
                  <a:pt x="4523295" y="2629445"/>
                  <a:pt x="4544321" y="2616673"/>
                  <a:pt x="4567519" y="2609850"/>
                </a:cubicBezTo>
                <a:cubicBezTo>
                  <a:pt x="4653014" y="2584704"/>
                  <a:pt x="4773114" y="2581369"/>
                  <a:pt x="4853269" y="2571750"/>
                </a:cubicBezTo>
                <a:cubicBezTo>
                  <a:pt x="4869343" y="2569821"/>
                  <a:pt x="4885019" y="2565400"/>
                  <a:pt x="4900894" y="2562225"/>
                </a:cubicBezTo>
                <a:cubicBezTo>
                  <a:pt x="4966563" y="2584115"/>
                  <a:pt x="4943845" y="2567076"/>
                  <a:pt x="4977094" y="2600325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AB76E1-32DB-48B3-8F5F-366E120E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vs. Usable: Sharing Documents</a:t>
            </a:r>
          </a:p>
        </p:txBody>
      </p:sp>
    </p:spTree>
    <p:extLst>
      <p:ext uri="{BB962C8B-B14F-4D97-AF65-F5344CB8AC3E}">
        <p14:creationId xmlns:p14="http://schemas.microsoft.com/office/powerpoint/2010/main" val="3104726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1408</Words>
  <Application>Microsoft Office PowerPoint</Application>
  <PresentationFormat>Custom</PresentationFormat>
  <Paragraphs>278</Paragraphs>
  <Slides>46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NFB CIO</vt:lpstr>
      <vt:lpstr>Empower every person and every organization on the planet to achieve more</vt:lpstr>
      <vt:lpstr>SharePoint and our Vision</vt:lpstr>
      <vt:lpstr>Rethink SharePoint: Modernize and Simplify</vt:lpstr>
      <vt:lpstr>Trusted Tester Program</vt:lpstr>
      <vt:lpstr>Doing things right </vt:lpstr>
      <vt:lpstr>Inclusive Design from Day 1</vt:lpstr>
      <vt:lpstr>Seeking and acting on feedback:  Usability testing</vt:lpstr>
      <vt:lpstr>Compliance vs. Usable: Sharing Documents</vt:lpstr>
      <vt:lpstr>Designing for the limits makes the experience delightful for everyone!</vt:lpstr>
      <vt:lpstr>Documentation</vt:lpstr>
      <vt:lpstr>What have we succeeded in delivering for you?</vt:lpstr>
      <vt:lpstr>Enhanced SharePoint Home</vt:lpstr>
      <vt:lpstr>Team Sites and Communication Sites</vt:lpstr>
      <vt:lpstr>Personalized News and Team News</vt:lpstr>
      <vt:lpstr>Enhanced toolkit for modern page and news authoring</vt:lpstr>
      <vt:lpstr>Modern Lists and Libraries</vt:lpstr>
      <vt:lpstr>Mobile apps</vt:lpstr>
      <vt:lpstr>Up next</vt:lpstr>
      <vt:lpstr>How do you take advantage of all our improvements on the cloud?</vt:lpstr>
      <vt:lpstr>Cloud is here…</vt:lpstr>
      <vt:lpstr>Journey to innovation, on-premises</vt:lpstr>
      <vt:lpstr>Cloud born Cloud scale and performance with SharePoint Server 2016</vt:lpstr>
      <vt:lpstr>Converged codebase</vt:lpstr>
      <vt:lpstr>Cloud accrued capabilities</vt:lpstr>
      <vt:lpstr>SharePoint 2016 Release cadence</vt:lpstr>
      <vt:lpstr>IT</vt:lpstr>
      <vt:lpstr>IT</vt:lpstr>
      <vt:lpstr>SharePoint Server 2019</vt:lpstr>
      <vt:lpstr>Getting started with cloud… Hybrid configuration</vt:lpstr>
      <vt:lpstr>What is hybrid?</vt:lpstr>
      <vt:lpstr>Why start with hybrid?</vt:lpstr>
      <vt:lpstr>The scope of hybrid capabilities…</vt:lpstr>
      <vt:lpstr>Migration to the cloud Preparing to move to the cloud</vt:lpstr>
      <vt:lpstr>Assessment</vt:lpstr>
      <vt:lpstr>Get started with migration assessment… </vt:lpstr>
      <vt:lpstr>Inventory Collection</vt:lpstr>
      <vt:lpstr>Start Making a Plan</vt:lpstr>
      <vt:lpstr>Migration Tool Spectrum</vt:lpstr>
      <vt:lpstr>Migration Tools</vt:lpstr>
      <vt:lpstr>SharePoint Migration Tool – Open Preview </vt:lpstr>
      <vt:lpstr>SharePoint Migration Tool Roadmap</vt:lpstr>
      <vt:lpstr>Migration Services</vt:lpstr>
      <vt:lpstr>FastTrack</vt:lpstr>
      <vt:lpstr>Journey to innovation - recap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NFB CIO</dc:title>
  <dc:creator>Jeyapriya Suruliyandi</dc:creator>
  <cp:lastModifiedBy>Jeyapriya Suruliyandi</cp:lastModifiedBy>
  <cp:revision>2</cp:revision>
  <dcterms:created xsi:type="dcterms:W3CDTF">2017-11-30T06:17:25Z</dcterms:created>
  <dcterms:modified xsi:type="dcterms:W3CDTF">2017-12-10T15:23:44Z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hanil@microsoft.com</vt:lpwstr>
  </property>
  <property fmtid="{D5CDD505-2E9C-101B-9397-08002B2CF9AE}" pid="5" name="MSIP_Label_f42aa342-8706-4288-bd11-ebb85995028c_SetDate">
    <vt:lpwstr>2017-11-30T06:18:29.8826100Z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